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2" r:id="rId3"/>
    <p:sldId id="260" r:id="rId4"/>
    <p:sldId id="265" r:id="rId5"/>
    <p:sldId id="261" r:id="rId6"/>
    <p:sldId id="263" r:id="rId7"/>
    <p:sldId id="258" r:id="rId8"/>
    <p:sldId id="262" r:id="rId9"/>
    <p:sldId id="273" r:id="rId10"/>
    <p:sldId id="270" r:id="rId11"/>
    <p:sldId id="266" r:id="rId12"/>
    <p:sldId id="275" r:id="rId13"/>
    <p:sldId id="277" r:id="rId14"/>
    <p:sldId id="264" r:id="rId15"/>
    <p:sldId id="284" r:id="rId16"/>
    <p:sldId id="285" r:id="rId17"/>
    <p:sldId id="283" r:id="rId18"/>
    <p:sldId id="286" r:id="rId19"/>
    <p:sldId id="296" r:id="rId20"/>
    <p:sldId id="298" r:id="rId21"/>
    <p:sldId id="289" r:id="rId22"/>
    <p:sldId id="308" r:id="rId23"/>
    <p:sldId id="310" r:id="rId24"/>
    <p:sldId id="311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035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6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91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6301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84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276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5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92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781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942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6259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AD1AF-7811-4550-AAF4-31FA77BC226C}" type="datetimeFigureOut">
              <a:rPr lang="cs-CZ" smtClean="0"/>
              <a:t>12.05.2020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AB2B0-58A8-43C9-AF97-5B0B20C4EC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73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n.protothema.gr/wp-content/uploads/2014/06/Athens_International_Airport_check_in_des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0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Cabin</a:t>
            </a:r>
            <a:r>
              <a:rPr lang="cs-CZ" dirty="0" smtClean="0"/>
              <a:t> </a:t>
            </a:r>
            <a:r>
              <a:rPr lang="cs-CZ" dirty="0" err="1" smtClean="0"/>
              <a:t>crew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Pilot			Steward</a:t>
            </a:r>
          </a:p>
          <a:p>
            <a:r>
              <a:rPr lang="cs-CZ" dirty="0" smtClean="0"/>
              <a:t>Co-pilot			</a:t>
            </a:r>
            <a:r>
              <a:rPr lang="cs-CZ" dirty="0" err="1" smtClean="0"/>
              <a:t>Stewardess</a:t>
            </a:r>
            <a:endParaRPr lang="cs-CZ" dirty="0"/>
          </a:p>
        </p:txBody>
      </p:sp>
      <p:sp>
        <p:nvSpPr>
          <p:cNvPr id="5" name="AutoShape 2" descr="http://www.cabincrew.com/images/news/7b6b6143d1f6dd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5364" name="Picture 4" descr="http://www.cabincrew.com/images/news/7b6b6143d1f6dd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808"/>
            <a:ext cx="6452373" cy="430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aoblený obdélník 5"/>
          <p:cNvSpPr/>
          <p:nvPr/>
        </p:nvSpPr>
        <p:spPr>
          <a:xfrm>
            <a:off x="1619672" y="4941168"/>
            <a:ext cx="244827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217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4800600"/>
            <a:ext cx="6729748" cy="566738"/>
          </a:xfrm>
        </p:spPr>
        <p:txBody>
          <a:bodyPr/>
          <a:lstStyle/>
          <a:p>
            <a:r>
              <a:rPr lang="cs-CZ" dirty="0" err="1" smtClean="0"/>
              <a:t>Window</a:t>
            </a:r>
            <a:r>
              <a:rPr lang="cs-CZ" dirty="0" smtClean="0"/>
              <a:t> </a:t>
            </a:r>
            <a:r>
              <a:rPr lang="cs-CZ" dirty="0" err="1" smtClean="0"/>
              <a:t>seat</a:t>
            </a:r>
            <a:r>
              <a:rPr lang="cs-CZ" dirty="0" smtClean="0"/>
              <a:t>		</a:t>
            </a:r>
            <a:r>
              <a:rPr lang="cs-CZ" dirty="0" err="1" smtClean="0"/>
              <a:t>middle</a:t>
            </a:r>
            <a:r>
              <a:rPr lang="cs-CZ" dirty="0" smtClean="0"/>
              <a:t> </a:t>
            </a:r>
            <a:r>
              <a:rPr lang="cs-CZ" dirty="0" err="1" smtClean="0"/>
              <a:t>seat</a:t>
            </a:r>
            <a:r>
              <a:rPr lang="cs-CZ" dirty="0" smtClean="0"/>
              <a:t>		</a:t>
            </a:r>
            <a:r>
              <a:rPr lang="cs-CZ" dirty="0" err="1" smtClean="0"/>
              <a:t>aisle</a:t>
            </a:r>
            <a:r>
              <a:rPr lang="cs-CZ" dirty="0" smtClean="0"/>
              <a:t> </a:t>
            </a:r>
            <a:r>
              <a:rPr lang="cs-CZ" dirty="0" err="1" smtClean="0"/>
              <a:t>seat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55576" y="5342803"/>
            <a:ext cx="6523112" cy="804862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 </a:t>
            </a:r>
            <a:r>
              <a:rPr lang="cs-CZ" dirty="0" err="1" smtClean="0"/>
              <a:t>Can</a:t>
            </a:r>
            <a:r>
              <a:rPr lang="cs-CZ" dirty="0" smtClean="0"/>
              <a:t> I </a:t>
            </a:r>
            <a:r>
              <a:rPr lang="cs-CZ" dirty="0" err="1" smtClean="0"/>
              <a:t>have</a:t>
            </a:r>
            <a:r>
              <a:rPr lang="cs-CZ" dirty="0" smtClean="0"/>
              <a:t> a _______________ </a:t>
            </a:r>
            <a:r>
              <a:rPr lang="cs-CZ" dirty="0" err="1" smtClean="0"/>
              <a:t>seat</a:t>
            </a:r>
            <a:r>
              <a:rPr lang="cs-CZ" dirty="0" smtClean="0"/>
              <a:t>, </a:t>
            </a:r>
            <a:r>
              <a:rPr lang="cs-CZ" dirty="0" err="1" smtClean="0"/>
              <a:t>please</a:t>
            </a:r>
            <a:r>
              <a:rPr lang="cs-CZ" dirty="0" smtClean="0"/>
              <a:t>?</a:t>
            </a:r>
            <a:endParaRPr lang="cs-CZ" dirty="0"/>
          </a:p>
        </p:txBody>
      </p:sp>
      <p:pic>
        <p:nvPicPr>
          <p:cNvPr id="11266" name="Picture 2" descr="http://static.dezeen.com/uploads/2012/08/dezeen_Air-Access-by-Priestmangoo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6729748" cy="471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755576" y="5013176"/>
            <a:ext cx="100811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3491880" y="501317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aoblený obdélník 6"/>
          <p:cNvSpPr/>
          <p:nvPr/>
        </p:nvSpPr>
        <p:spPr>
          <a:xfrm>
            <a:off x="5938254" y="501317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52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Take</a:t>
            </a:r>
            <a:r>
              <a:rPr lang="cs-CZ" dirty="0" smtClean="0"/>
              <a:t> </a:t>
            </a:r>
            <a:r>
              <a:rPr lang="cs-CZ" dirty="0" err="1" smtClean="0"/>
              <a:t>off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9458" name="Picture 2" descr="https://encrypted-tbn2.gstatic.com/images?q=tbn:ANd9GcSj4uwYUwV_rKTVdnkp6hglYHEbsEEL202xa8VYvyGmlTFW5Ac0m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47297"/>
            <a:ext cx="5372019" cy="402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691680" y="4941168"/>
            <a:ext cx="129614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30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http://upload.wikimedia.org/wikipedia/commons/9/99/Gulfstream_II_Shuttle_Training_Aircraf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44766"/>
            <a:ext cx="4630328" cy="347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Descent</a:t>
            </a:r>
            <a:r>
              <a:rPr lang="cs-CZ" dirty="0"/>
              <a:t>	</a:t>
            </a:r>
            <a:r>
              <a:rPr lang="cs-CZ" dirty="0" smtClean="0"/>
              <a:t>		Land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65175" y="5367338"/>
            <a:ext cx="7695257" cy="804862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1600" dirty="0" err="1" smtClean="0"/>
              <a:t>Dear</a:t>
            </a:r>
            <a:r>
              <a:rPr lang="cs-CZ" sz="1600" dirty="0" smtClean="0"/>
              <a:t> </a:t>
            </a:r>
            <a:r>
              <a:rPr lang="cs-CZ" sz="1600" dirty="0" err="1" smtClean="0"/>
              <a:t>passengers</a:t>
            </a:r>
            <a:r>
              <a:rPr lang="cs-CZ" sz="1600" dirty="0" smtClean="0"/>
              <a:t>,  </a:t>
            </a:r>
            <a:r>
              <a:rPr lang="cs-CZ" sz="1600" dirty="0" err="1" smtClean="0"/>
              <a:t>we</a:t>
            </a:r>
            <a:r>
              <a:rPr lang="cs-CZ" sz="1600" dirty="0" smtClean="0"/>
              <a:t> </a:t>
            </a:r>
            <a:r>
              <a:rPr lang="cs-CZ" sz="1600" dirty="0" err="1" smtClean="0"/>
              <a:t>have</a:t>
            </a:r>
            <a:r>
              <a:rPr lang="cs-CZ" sz="1600" dirty="0" smtClean="0"/>
              <a:t> just </a:t>
            </a:r>
            <a:r>
              <a:rPr lang="cs-CZ" sz="1600" dirty="0" err="1" smtClean="0"/>
              <a:t>begun</a:t>
            </a:r>
            <a:r>
              <a:rPr lang="cs-CZ" sz="1600" dirty="0" smtClean="0"/>
              <a:t> </a:t>
            </a:r>
            <a:r>
              <a:rPr lang="cs-CZ" sz="1600" dirty="0" err="1" smtClean="0"/>
              <a:t>our</a:t>
            </a:r>
            <a:r>
              <a:rPr lang="cs-CZ" sz="1600" dirty="0" smtClean="0"/>
              <a:t> ….. </a:t>
            </a:r>
          </a:p>
          <a:p>
            <a:r>
              <a:rPr lang="cs-CZ" sz="1600" dirty="0" err="1" smtClean="0"/>
              <a:t>Dear</a:t>
            </a:r>
            <a:r>
              <a:rPr lang="cs-CZ" sz="1600" dirty="0" smtClean="0"/>
              <a:t> </a:t>
            </a:r>
            <a:r>
              <a:rPr lang="cs-CZ" sz="1600" dirty="0" err="1" smtClean="0"/>
              <a:t>passengers</a:t>
            </a:r>
            <a:r>
              <a:rPr lang="cs-CZ" sz="1600" dirty="0" smtClean="0"/>
              <a:t>, </a:t>
            </a:r>
            <a:r>
              <a:rPr lang="cs-CZ" sz="1600" dirty="0" err="1" smtClean="0"/>
              <a:t>the</a:t>
            </a:r>
            <a:r>
              <a:rPr lang="cs-CZ" sz="1600" dirty="0" smtClean="0"/>
              <a:t> plane has just __________, </a:t>
            </a:r>
            <a:r>
              <a:rPr lang="cs-CZ" sz="1600" dirty="0" err="1" smtClean="0"/>
              <a:t>please</a:t>
            </a:r>
            <a:r>
              <a:rPr lang="cs-CZ" sz="1600" dirty="0" smtClean="0"/>
              <a:t>, </a:t>
            </a:r>
            <a:r>
              <a:rPr lang="cs-CZ" sz="1600" dirty="0" err="1" smtClean="0"/>
              <a:t>remain</a:t>
            </a:r>
            <a:r>
              <a:rPr lang="cs-CZ" sz="1600" dirty="0" smtClean="0"/>
              <a:t> </a:t>
            </a:r>
            <a:r>
              <a:rPr lang="cs-CZ" sz="1600" dirty="0" err="1" smtClean="0"/>
              <a:t>seated</a:t>
            </a:r>
            <a:r>
              <a:rPr lang="cs-CZ" sz="1600" dirty="0" smtClean="0"/>
              <a:t>.</a:t>
            </a:r>
            <a:endParaRPr lang="cs-CZ" sz="1600" dirty="0"/>
          </a:p>
        </p:txBody>
      </p:sp>
      <p:pic>
        <p:nvPicPr>
          <p:cNvPr id="20482" name="Picture 2" descr="https://encrypted-tbn1.gstatic.com/images?q=tbn:ANd9GcQxgwNlWvMpZyTkopG2cgt61qC06lXsD-D6PCzfaMIwQDCEgeo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149" y="2564904"/>
            <a:ext cx="469657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xQSEhQUEhQUFRUUFBQUFRQUFxQVFBQUFBQWFhQUFRUYHCggGBolHBQUITEhJSkrLi4uFx8zODMsNygtLisBCgoKDg0OFxAQGywkHB0sLCwsLCwsLCwsLCw0LCwsLCwsLCwsLCwsLCwsLCwsLCwsLCwsLCwsLCwsLCwsLCwsLP/AABEIAMIBAwMBIgACEQEDEQH/xAAbAAACAwEBAQAAAAAAAAAAAAAAAwECBAUGB//EADgQAAIBAwEFBQUIAgMBAQAAAAABAgMREgQFITFBUWFxgZGhBhMiMvAUFUJSYrHB0QfhI3KSM4L/xAAZAQEBAQEBAQAAAAAAAAAAAAAAAQIDBAX/xAAkEQEBAAMAAgICAgMBAAAAAAAAAQIREiExE0EDUQRhMoGRIv/aAAwDAQACEQMRAD8A8LiTiXsTY+2+SXYmxewWBtSwWL4hiQUsFhlgsBTEjEbYMQbKsGIzELALsFhlgxAXYMRmIYhS8QxGWDEgViFhtgsAqwYjbBYBWJOIywWAViGIyxFgF4hiNsGJQrEMRuIYgKxDEfTpOTshq0kr2asTqRZNseAG96SwGe41xSLBYZiSonRw2XYMRuIKINl4hiNxDEgVYmxfEnEKXYLDMQxAVYMRmIYkC8QxG4hiArEMRuIYgKxCw3EMQFYhiNxDELsrELDcQxBsqxGI3EnEGycQxHYhgDZOJOJo9yy0aVuRNr5ZcR1DT347kNcSMCWrPa1KjFPjwN8qysYY0xuNkc8sduuOevTPOs7vcSXsBrU/TG7+yMCcR2BOJ124k4kpDsQwIGaaKk7OF93CN0+9W/lMVqKKT3blyyabv0vZfwOoyxaaumuDTaa7jBturKVTNyk3JK7duW7x5bzy55Z4Xc9PXhjhnNX2a6YYGTT6uS3PevrkdrRS081acp0pfmtlDxW5rzZrH+RL7Zy/j2emDAjA6u0NmSo43tKMleE4u8ZLx3p9jMWJ2mUs3HCyy6rPgTgOxDEqE4hiOxJxGwnEMR2IYjYRiTiNxJwJtScAUDQoF1TJasjKqRPuTXgRiTprmMyolvdmhQIaGzTP7sFTHNEYlRFijQ2wYkUrEFAcolmhsJsDLtENA2piBawA2MScRuI2MYrt/Y1ctMTHbLiMp0G+CNMIx6DaddI55Z36jrj+OfdZ4aXqZto7PlLBU4ylJu2MU2967O46FTUrkjd7OahrUQ6PKPmm16pHLPq43brjxLJGTQexVVxyqvBLfhG0qjS3tLknbhx3ntdibH01OMZ0oRldJqpL45PtTfDwsbkzydLUaqg8lSSzr41IK/umpyX/ACxavg/jjd8LqbafLx+a92OOPr7es2zs9aijKnuva8H0mt8fPh3M+WTptOzVmnZroz3+zPaSlUnCKUoylUnTs3leUYt8U7Y87q64HG9s9m4VfeRXw1bt9k183nufiz0/gyuN5ryfyMNzqfTy+IYjsQxPXt49FYhiNxJxJs0TiGA9RLYja6Z8CcR+JGJNropIsXxDEixRoriOxDEBViMR2JGI2aJxIsOcQwGzRVgsNwJxGzRWIYjcSVAbNEYkYGjAlUX0J0vFZsANDpvoA6OKixeFK6JxJSLakkTRoX4m9aOnYwIsm+rOeUyv2643Ge4ZW0iXBkaNOnUhLpKLv2XKtvqLr1HGMpWlKybxjxduS7RN/dLz7kfRYSCVJSVmrrpyfeufE8fsr280k7KVSVOXBqpCSs+1xvbxPVbO19Gsr06tOf8A0mpeZ4rjZ7j2TKX0eqEW0pRTt8UXberXV0+Kaye/t7yNsaD39GUOMt0ot/mX9q68TWoDYRJLry1fM0+VTpNNpqzTs0+KfQrifRtrbHp198ouM/zx4v8A7Lg/3PM6z2aqx3wtUX6d0v8Ay/4uevH80vt48/w2enAUScR06TTs00+jTT8mRgdOnLktQDAY49pMkrcb+Bm5V0mEJsGJdWLxRLlWphClEn3Y1RV+hd0t9r+JnpvkhQRLpoe6duaF1N3+h0XGFKA2GnvzEOoWp6mxbakxxaY6JdWS9CkJ+2lvtnYZ3k1zgrUopFYwXNN+ZapqE1wEe9ZZazZitUVuTHqcFHet/qZp12+Yq5fNJqNsIRte7KyiuUjG2VciaXbU6j6gZcmBdJtuwDE0yTe929EXhC/DHzNdufxMmBOJqlFdURKK6ona/GzYk4mipGNtz3meTHRw5+1dh0tRvmrS5Tjuku/r3M8rrfZ2vQeUJKcVwaupLvSPbtlbjz9LJPtydle1NWnCKVXURaSyytWg5KLv82WKbUelrnoaX+RpRhnJUa0Vxxbp1F8Silj8SfG9927pwORqtnQnv+WX5o7n49Tk6vRzTtOnGtH8zisrd/G5yv8AcdZ/VfQNn/5L0VTdOU6T/Wrrzg36pGDav+T6cKs4UYQrQi0lU95ZSeKbt8D3Ju3gfKNq6ODnenFwVurd34nPeilyafoc7Mb6dJv7fXdJ7f1NRUjCpoKc4SkknGreSUnZPfHtXQ9frPZqDX/HlB9Hacf7Phns3UrUK9GU4tU1UhNysmvh3r4lwXZc+2aD2upTt8auzO7FslcbX7Erwd8cl1hv9LX9DjzTTs00+jPptHaEZcGmXqU6dTdOMZd6TOk/Lr2xfxy+q+XNsFUZ73afs3p3bBNZSS+F25Nuyd1y9Dkan2Qkvknfskreqv8Asbn5MaxcLHmbsG31Ojq9j1ae+Ud3Vb16cPExKJrcTRd32lXFjWicRtCVTJwG2JGwnFgoDSC7C8CHEvKa6i3UQQYk4kKoiVNBUYEOJdzK5gVwAtkgA1e9k91/Qm76/sVyRORWVkgZV1CPeEFyHEr7xlXJhTMSrRW7KsC7KtoghoKzavQ06nzLf1XE42p2DbfF37ODPQtFLGbhK1MrHm9NelJv4t6ScW3bje+PXtOlToQn8UNz58U/E31KSl8yTM8dn4tSg7dj4dxzuFjXUroaCdWySqNY/Lk04+C3P1Ooto62FrQhUfTKdNvuTjJeoiVak6Pye7qxtzk4zXS7bt1/s8zqNoTVRSoyxs1z3XV2nu6XZz21y9NtnbW0YKDennScHlnFKrHg1a6i4rc3xHbC/wAg1ZOXv403GCTlJJxlvkopWW7i1yRl2P7b6lzhBqFTfvurNq2/euHkew02o0upf/JThGo/htOMbyvxSn+JPp6HT5Mda5Y+PLe5kKvtbpU4qbspq8ZK04vseN2mt25rmbKuz9PWXCLvv/LK/W253ORtH2FoynGcJTpyg04xVnTWLySwa3K/Ro5W1PZXVQoyp0KiqRclJRqSxcHF3Tj8Nm+V21xY1hdarW8pvcdjVex0H8k5R7H8S/s4+p9lq8OCU1+l2fkzn6HbOs0cJLUUq+5PGSeUU0vhu/ijbwv2nS9nfb/30lCoqcXu+JtxTfek/wBjWspuy7jPWN1LNViWyJqNSU04Kmk3knvcnZJGJ0j38Nu6ec5UsouSeLSakpP9Nt78jRqdh0pJrBLK17fC929E7s9rxL6fM5UxbR7TWex6/BNrskr+qOLrPZ6tTu3HJLnHf6cTczjNwrhWBxNOCDEvScMli8Ys1RgWwHS8M6iy3u2aFEPdk6Xln92Bp92BOjlRIs0FycjW2eVcQSBsq2NrpcgrcEybNLkWAhom10hwK49pciw6OUKIYl0ibE6XkvEskXxYWHRpn1qfu54q7wlZLjeztY8loNO5Rq5OV4RTXFcWv4ueh9p6NV6eaoqWW66j8zjf4lG3Ox4daurRbhDKEais3Vi/wu7Ucu/eYvluTT1Hs/KpFydNRluV1Lc7b/lf1yO49rW/+tKce22UfM5PsRP3kKkpfNGeDa+VrFNWR6dRM8yrs3Zvtk6dkqmUfy1FJ+UnvX7dh6PT+1tGfzJq+7JfFG/ejyc9LB8YxffFMbGCSslbsW4nK7dLantFThL4JqSvyZjes0lf/wClOnJ/mslL/wBKzMer06nFxe6/NK7XcZKuzKb4LHubLIzW9+zGmlJTo1alOV7repxv47/U6G0vvBzhOFaNVQStFtJu1vwzWN93U81HR1I/JUfYmOhtTUU+Ky7jfeU9scT6adq+120KVRyqQlBdHTvT4dd68mI1v+RK9ShKEYxhUeLjVpt7sZJtOEr8UmuPM2Ufaxqyl8PXJXvu9N9jVKGi1Pz0qeT4yh8Ev/UbN+Jqfkwv+WP/ABm4ZT1k5D2jCs8s6eUpN4p2lwUt8HZ3V3G63PG/MdGAzWewUZfFpq1nxUau/utOO9eTKUNPWpPDUU3GX4ZrfCol0kt1+ziW863jSXLesobGCJwGKJbExt00WohiNxJxJtScSRuJI2OfYLGr7NLoT9kl0/YvScsTIsanRKukOl0RvIHOkUkrE6NKAMxLwp/W4nS8lKJKibY6O6427/8ARL0iXGS9SdLyyK3aTGa5LzGT09vpiZ0u4bNGSm+TiL98+qK+6fQsqP1Yu4aNjqF0Ea/R0tRHGrBTV7q6d0+qa3rwHRo/p8y8YfpXr/ZNmhodDCjBQpwjGK5Jc+bd+L7R8aYQcl0Xgi6b5v8Agm10q4W5EOPRDEizkNppldF9Sv2c0ykhU68eqLLU1Gdw7CPdsc9RHqisq0eqNbqahFTT34pPvszNLZMOKvF/pdjY68eqD3i6rzArplVp/LWl4pM6L2lVcHGUrp7nuRhU49UR76PUmg9Mtczqsuo6MkAxElfBkxIq1gLKKIGzR1R/qSM8l1kPdNdEV9yjO29MzS6lGkbPcoJYroNmmJ02+RD08uzzNL1UOvoyftMPzIeTwzw03V/uN+zoaq8eTXmXhO/QnkJVHvFzlCPH+X+wzU148G/IzzrQtuv5FkS0urtCK4JvzMk9pSfBJd+8cqDlwdv/AMsiVJr8Sfejc0xbWb7wn19EWjraj6+CGSm+T8okRUu014/SeQqtR/m8iylV7fQtGoubn6F/t6XBN97J/o/2qp1fqxLVXqR95/pX14F6e0/0x+vEef0eP2qoVO0TW94uORv+8lbiuf1xEz2quifh/sk3+luv2wJTlwTfmT9kqflZsW13+VfsLntab4bvL+jX/r9M+GTCSJwk+o77yn1XkiVrJvt8EXyeCPcS+ky8dK308TTS1VT+OHoa/d5cbX7iXKrMXNWk6yivEbCjTXzTT/6mitoOiXqZXpWuV+tib2a0fCtSXBSffYfHWx5R/ZGWlQd+DXgbaVF9fQl01NrRqt8vVDVLwKumS6e7d4mGk59q8gF49oAOyZFjB9uk+S+vEh6io+iLynUdCUehmnppP8X8GV06z5vw3GqhoJ/il6j19ntEdBD8W/xEVnSXBbzpx0q6XGRproidLy8zUnJ8F5IIufTzPT+7XT0IdNdEa+T+meHn6cJ/hSv2G2lTrc/K6Ooqa6EtGbm1MWOClzjfxX9joX5xt5DbE3M7a0LdhT3cehdMm4FMI9ELqUoPlH0L1KSlxSZnlsyD6ruZYlZ6mgpvnbwFy2bF8JG2noYx5t27TSoGumeXNpbLjz3kS2NF8G16nURBOqvMcyOxo85P9i62RBfm+vA6PMhDqnMYPuuHK+4ZDRJc2a0RcbpqM8dPu57uBPuO1rrwNDfoQ39fXEm10yfZZcc3d8LWW4dT09uLbfeOcrf0E3b+kNmlVC3NvzJXHd42Jlute3cRfpuX15gVcSJdhaK39fAjiAt+fmAxSXYuy5JUc6O1KC4W8v7NUNo0vzL0PB5DIV2jtfxRy+SverXQfMlaqPU8Qtcwlq5Pm/NmfiX5Hsa20oR4sTHbNLrbwZ5DIsmX4ofJXrJ7ZpfmfgmIe2KXJz8E/wCTzLGUUuab8bD44ndelW3KXWXkH35T/V5HHhGl0a73dehtpaOlJbv3Zm44xuZVq+/Kd+EvQbT2tB/hl6f2IjoVH5Uuzm/2Lx09ThjB96V/QzrFd5N0NUna0Zegfaf0T8hNCjUXSP1wNkFK29rwRm6am1I17/ha70NTv4kpeYfTJtQQn9cQkwbIIRBIMCGwyViMVzSLfX0iiLg+oIre/dcImH0v7Jt9dCrfHtBdPT/YFkiF14+nqQ5dWu7+ys2yi9l3+vHtIjx/j64lVLpy49SrfaBa7/vl4ktlYzsrc0U49QizqfVwKRfc+18f3ICvBsqAHseVdFogAFi8QAlF2CACKdSR0tKiQOeTeLsafh4L+TU+XgAHCu0Xlz8Af8/0AEVEiZAAVV8V4EdfD+QAIFwJiAAUk/rxLviwACIcfMq+K7wAqJkE+CIAKhcfIiqSARWPErb68QAol8SkwAImwAA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6" descr="data:image/jpeg;base64,/9j/4AAQSkZJRgABAQAAAQABAAD/2wCEAAkGBxQSEhQUEhQUFRUUFBQUFRQUFxQVFBQUFBQWFhQUFRUYHCggGBolHBQUITEhJSkrLi4uFx8zODMsNygtLisBCgoKDg0OFxAQGywkHB0sLCwsLCwsLCwsLCw0LCwsLCwsLCwsLCwsLCwsLCwsLCwsLCwsLCwsLCwsLCwsLCwsLP/AABEIAMIBAwMBIgACEQEDEQH/xAAbAAACAwEBAQAAAAAAAAAAAAAAAwECBAUGB//EADgQAAIBAwEFBQUIAgMBAQAAAAABAgMREgQFITFBUWFxgZGhBhMiMvAUFUJSYrHB0QfhI3KSM4L/xAAZAQEBAQEBAQAAAAAAAAAAAAAAAQIDBAX/xAAkEQEBAAMAAgICAgMBAAAAAAAAAQIREiExE0EDUQRhMoGRIv/aAAwDAQACEQMRAD8A8LiTiXsTY+2+SXYmxewWBtSwWL4hiQUsFhlgsBTEjEbYMQbKsGIzELALsFhlgxAXYMRmIYhS8QxGWDEgViFhtgsAqwYjbBYBWJOIywWAViGIyxFgF4hiNsGJQrEMRuIYgKxDEfTpOTshq0kr2asTqRZNseAG96SwGe41xSLBYZiSonRw2XYMRuIKINl4hiNxDEgVYmxfEnEKXYLDMQxAVYMRmIYkC8QxG4hiArEMRuIYgKxCw3EMQFYhiNxDELsrELDcQxBsqxGI3EnEGycQxHYhgDZOJOJo9yy0aVuRNr5ZcR1DT347kNcSMCWrPa1KjFPjwN8qysYY0xuNkc8sduuOevTPOs7vcSXsBrU/TG7+yMCcR2BOJ124k4kpDsQwIGaaKk7OF93CN0+9W/lMVqKKT3blyyabv0vZfwOoyxaaumuDTaa7jBturKVTNyk3JK7duW7x5bzy55Z4Xc9PXhjhnNX2a6YYGTT6uS3PevrkdrRS081acp0pfmtlDxW5rzZrH+RL7Zy/j2emDAjA6u0NmSo43tKMleE4u8ZLx3p9jMWJ2mUs3HCyy6rPgTgOxDEqE4hiOxJxGwnEMR2IYjYRiTiNxJwJtScAUDQoF1TJasjKqRPuTXgRiTprmMyolvdmhQIaGzTP7sFTHNEYlRFijQ2wYkUrEFAcolmhsJsDLtENA2piBawA2MScRuI2MYrt/Y1ctMTHbLiMp0G+CNMIx6DaddI55Z36jrj+OfdZ4aXqZto7PlLBU4ylJu2MU2967O46FTUrkjd7OahrUQ6PKPmm16pHLPq43brjxLJGTQexVVxyqvBLfhG0qjS3tLknbhx3ntdibH01OMZ0oRldJqpL45PtTfDwsbkzydLUaqg8lSSzr41IK/umpyX/ACxavg/jjd8LqbafLx+a92OOPr7es2zs9aijKnuva8H0mt8fPh3M+WTptOzVmnZroz3+zPaSlUnCKUoylUnTs3leUYt8U7Y87q64HG9s9m4VfeRXw1bt9k183nufiz0/gyuN5ryfyMNzqfTy+IYjsQxPXt49FYhiNxJxJs0TiGA9RLYja6Z8CcR+JGJNropIsXxDEixRoriOxDEBViMR2JGI2aJxIsOcQwGzRVgsNwJxGzRWIYjcSVAbNEYkYGjAlUX0J0vFZsANDpvoA6OKixeFK6JxJSLakkTRoX4m9aOnYwIsm+rOeUyv2643Ge4ZW0iXBkaNOnUhLpKLv2XKtvqLr1HGMpWlKybxjxduS7RN/dLz7kfRYSCVJSVmrrpyfeufE8fsr280k7KVSVOXBqpCSs+1xvbxPVbO19Gsr06tOf8A0mpeZ4rjZ7j2TKX0eqEW0pRTt8UXberXV0+Kaye/t7yNsaD39GUOMt0ot/mX9q68TWoDYRJLry1fM0+VTpNNpqzTs0+KfQrifRtrbHp198ouM/zx4v8A7Lg/3PM6z2aqx3wtUX6d0v8Ay/4uevH80vt48/w2enAUScR06TTs00+jTT8mRgdOnLktQDAY49pMkrcb+Bm5V0mEJsGJdWLxRLlWphClEn3Y1RV+hd0t9r+JnpvkhQRLpoe6duaF1N3+h0XGFKA2GnvzEOoWp6mxbakxxaY6JdWS9CkJ+2lvtnYZ3k1zgrUopFYwXNN+ZapqE1wEe9ZZazZitUVuTHqcFHet/qZp12+Yq5fNJqNsIRte7KyiuUjG2VciaXbU6j6gZcmBdJtuwDE0yTe929EXhC/DHzNdufxMmBOJqlFdURKK6ona/GzYk4mipGNtz3meTHRw5+1dh0tRvmrS5Tjuku/r3M8rrfZ2vQeUJKcVwaupLvSPbtlbjz9LJPtydle1NWnCKVXURaSyytWg5KLv82WKbUelrnoaX+RpRhnJUa0Vxxbp1F8Silj8SfG9927pwORqtnQnv+WX5o7n49Tk6vRzTtOnGtH8zisrd/G5yv8AcdZ/VfQNn/5L0VTdOU6T/Wrrzg36pGDav+T6cKs4UYQrQi0lU95ZSeKbt8D3Ju3gfKNq6ODnenFwVurd34nPeilyafoc7Mb6dJv7fXdJ7f1NRUjCpoKc4SkknGreSUnZPfHtXQ9frPZqDX/HlB9Hacf7Phns3UrUK9GU4tU1UhNysmvh3r4lwXZc+2aD2upTt8auzO7FslcbX7Erwd8cl1hv9LX9DjzTTs00+jPptHaEZcGmXqU6dTdOMZd6TOk/Lr2xfxy+q+XNsFUZ73afs3p3bBNZSS+F25Nuyd1y9Dkan2Qkvknfskreqv8Asbn5MaxcLHmbsG31Ojq9j1ae+Ud3Vb16cPExKJrcTRd32lXFjWicRtCVTJwG2JGwnFgoDSC7C8CHEvKa6i3UQQYk4kKoiVNBUYEOJdzK5gVwAtkgA1e9k91/Qm76/sVyRORWVkgZV1CPeEFyHEr7xlXJhTMSrRW7KsC7KtoghoKzavQ06nzLf1XE42p2DbfF37ODPQtFLGbhK1MrHm9NelJv4t6ScW3bje+PXtOlToQn8UNz58U/E31KSl8yTM8dn4tSg7dj4dxzuFjXUroaCdWySqNY/Lk04+C3P1Ooto62FrQhUfTKdNvuTjJeoiVak6Pye7qxtzk4zXS7bt1/s8zqNoTVRSoyxs1z3XV2nu6XZz21y9NtnbW0YKDennScHlnFKrHg1a6i4rc3xHbC/wAg1ZOXv403GCTlJJxlvkopWW7i1yRl2P7b6lzhBqFTfvurNq2/euHkew02o0upf/JThGo/htOMbyvxSn+JPp6HT5Mda5Y+PLe5kKvtbpU4qbspq8ZK04vseN2mt25rmbKuz9PWXCLvv/LK/W253ORtH2FoynGcJTpyg04xVnTWLySwa3K/Ro5W1PZXVQoyp0KiqRclJRqSxcHF3Tj8Nm+V21xY1hdarW8pvcdjVex0H8k5R7H8S/s4+p9lq8OCU1+l2fkzn6HbOs0cJLUUq+5PGSeUU0vhu/ijbwv2nS9nfb/30lCoqcXu+JtxTfek/wBjWspuy7jPWN1LNViWyJqNSU04Kmk3knvcnZJGJ0j38Nu6ec5UsouSeLSakpP9Nt78jRqdh0pJrBLK17fC929E7s9rxL6fM5UxbR7TWex6/BNrskr+qOLrPZ6tTu3HJLnHf6cTczjNwrhWBxNOCDEvScMli8Ys1RgWwHS8M6iy3u2aFEPdk6Xln92Bp92BOjlRIs0FycjW2eVcQSBsq2NrpcgrcEybNLkWAhom10hwK49pciw6OUKIYl0ibE6XkvEskXxYWHRpn1qfu54q7wlZLjeztY8loNO5Rq5OV4RTXFcWv4ueh9p6NV6eaoqWW66j8zjf4lG3Ox4daurRbhDKEais3Vi/wu7Ucu/eYvluTT1Hs/KpFydNRluV1Lc7b/lf1yO49rW/+tKce22UfM5PsRP3kKkpfNGeDa+VrFNWR6dRM8yrs3Zvtk6dkqmUfy1FJ+UnvX7dh6PT+1tGfzJq+7JfFG/ejyc9LB8YxffFMbGCSslbsW4nK7dLantFThL4JqSvyZjes0lf/wClOnJ/mslL/wBKzMer06nFxe6/NK7XcZKuzKb4LHubLIzW9+zGmlJTo1alOV7repxv47/U6G0vvBzhOFaNVQStFtJu1vwzWN93U81HR1I/JUfYmOhtTUU+Ky7jfeU9scT6adq+120KVRyqQlBdHTvT4dd68mI1v+RK9ShKEYxhUeLjVpt7sZJtOEr8UmuPM2Ufaxqyl8PXJXvu9N9jVKGi1Pz0qeT4yh8Ev/UbN+Jqfkwv+WP/ABm4ZT1k5D2jCs8s6eUpN4p2lwUt8HZ3V3G63PG/MdGAzWewUZfFpq1nxUau/utOO9eTKUNPWpPDUU3GX4ZrfCol0kt1+ziW863jSXLesobGCJwGKJbExt00WohiNxJxJtScSRuJI2OfYLGr7NLoT9kl0/YvScsTIsanRKukOl0RvIHOkUkrE6NKAMxLwp/W4nS8lKJKibY6O6427/8ARL0iXGS9SdLyyK3aTGa5LzGT09vpiZ0u4bNGSm+TiL98+qK+6fQsqP1Yu4aNjqF0Ea/R0tRHGrBTV7q6d0+qa3rwHRo/p8y8YfpXr/ZNmhodDCjBQpwjGK5Jc+bd+L7R8aYQcl0Xgi6b5v8Agm10q4W5EOPRDEizkNppldF9Sv2c0ykhU68eqLLU1Gdw7CPdsc9RHqisq0eqNbqahFTT34pPvszNLZMOKvF/pdjY68eqD3i6rzArplVp/LWl4pM6L2lVcHGUrp7nuRhU49UR76PUmg9Mtczqsuo6MkAxElfBkxIq1gLKKIGzR1R/qSM8l1kPdNdEV9yjO29MzS6lGkbPcoJYroNmmJ02+RD08uzzNL1UOvoyftMPzIeTwzw03V/uN+zoaq8eTXmXhO/QnkJVHvFzlCPH+X+wzU148G/IzzrQtuv5FkS0urtCK4JvzMk9pSfBJd+8cqDlwdv/AMsiVJr8Sfejc0xbWb7wn19EWjraj6+CGSm+T8okRUu014/SeQqtR/m8iylV7fQtGoubn6F/t6XBN97J/o/2qp1fqxLVXqR95/pX14F6e0/0x+vEef0eP2qoVO0TW94uORv+8lbiuf1xEz2quifh/sk3+luv2wJTlwTfmT9kqflZsW13+VfsLntab4bvL+jX/r9M+GTCSJwk+o77yn1XkiVrJvt8EXyeCPcS+ky8dK308TTS1VT+OHoa/d5cbX7iXKrMXNWk6yivEbCjTXzTT/6mitoOiXqZXpWuV+tib2a0fCtSXBSffYfHWx5R/ZGWlQd+DXgbaVF9fQl01NrRqt8vVDVLwKumS6e7d4mGk59q8gF49oAOyZFjB9uk+S+vEh6io+iLynUdCUehmnppP8X8GV06z5vw3GqhoJ/il6j19ntEdBD8W/xEVnSXBbzpx0q6XGRproidLy8zUnJ8F5IIufTzPT+7XT0IdNdEa+T+meHn6cJ/hSv2G2lTrc/K6Ooqa6EtGbm1MWOClzjfxX9joX5xt5DbE3M7a0LdhT3cehdMm4FMI9ELqUoPlH0L1KSlxSZnlsyD6ruZYlZ6mgpvnbwFy2bF8JG2noYx5t27TSoGumeXNpbLjz3kS2NF8G16nURBOqvMcyOxo85P9i62RBfm+vA6PMhDqnMYPuuHK+4ZDRJc2a0RcbpqM8dPu57uBPuO1rrwNDfoQ39fXEm10yfZZcc3d8LWW4dT09uLbfeOcrf0E3b+kNmlVC3NvzJXHd42Jlute3cRfpuX15gVcSJdhaK39fAjiAt+fmAxSXYuy5JUc6O1KC4W8v7NUNo0vzL0PB5DIV2jtfxRy+SverXQfMlaqPU8Qtcwlq5Pm/NmfiX5Hsa20oR4sTHbNLrbwZ5DIsmX4ofJXrJ7ZpfmfgmIe2KXJz8E/wCTzLGUUuab8bD44ndelW3KXWXkH35T/V5HHhGl0a73dehtpaOlJbv3Zm44xuZVq+/Kd+EvQbT2tB/hl6f2IjoVH5Uuzm/2Lx09ThjB96V/QzrFd5N0NUna0Zegfaf0T8hNCjUXSP1wNkFK29rwRm6am1I17/ha70NTv4kpeYfTJtQQn9cQkwbIIRBIMCGwyViMVzSLfX0iiLg+oIre/dcImH0v7Jt9dCrfHtBdPT/YFkiF14+nqQ5dWu7+ys2yi9l3+vHtIjx/j64lVLpy49SrfaBa7/vl4ktlYzsrc0U49QizqfVwKRfc+18f3ICvBsqAHseVdFogAFi8QAlF2CACKdSR0tKiQOeTeLsafh4L+TU+XgAHCu0Xlz8Af8/0AEVEiZAAVV8V4EdfD+QAIFwJiAAUk/rxLviwACIcfMq+K7wAqJkE+CIAKhcfIiqSARWPErb68QAol8SkwAImwAAV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8" descr="data:image/jpeg;base64,/9j/4AAQSkZJRgABAQAAAQABAAD/2wCEAAkGBxQSEhQUEhQUFRUUFBQUFRQUFxQVFBQUFBQWFhQUFRUYHCggGBolHBQUITEhJSkrLi4uFx8zODMsNygtLisBCgoKDg0OFxAQGywkHB0sLCwsLCwsLCwsLCw0LCwsLCwsLCwsLCwsLCwsLCwsLCwsLCwsLCwsLCwsLCwsLCwsLP/AABEIAMIBAwMBIgACEQEDEQH/xAAbAAACAwEBAQAAAAAAAAAAAAAAAwECBAUGB//EADgQAAIBAwEFBQUIAgMBAQAAAAABAgMREgQFITFBUWFxgZGhBhMiMvAUFUJSYrHB0QfhI3KSM4L/xAAZAQEBAQEBAQAAAAAAAAAAAAAAAQIDBAX/xAAkEQEBAAMAAgICAgMBAAAAAAAAAQIREiExE0EDUQRhMoGRIv/aAAwDAQACEQMRAD8A8LiTiXsTY+2+SXYmxewWBtSwWL4hiQUsFhlgsBTEjEbYMQbKsGIzELALsFhlgxAXYMRmIYhS8QxGWDEgViFhtgsAqwYjbBYBWJOIywWAViGIyxFgF4hiNsGJQrEMRuIYgKxDEfTpOTshq0kr2asTqRZNseAG96SwGe41xSLBYZiSonRw2XYMRuIKINl4hiNxDEgVYmxfEnEKXYLDMQxAVYMRmIYkC8QxG4hiArEMRuIYgKxCw3EMQFYhiNxDELsrELDcQxBsqxGI3EnEGycQxHYhgDZOJOJo9yy0aVuRNr5ZcR1DT347kNcSMCWrPa1KjFPjwN8qysYY0xuNkc8sduuOevTPOs7vcSXsBrU/TG7+yMCcR2BOJ124k4kpDsQwIGaaKk7OF93CN0+9W/lMVqKKT3blyyabv0vZfwOoyxaaumuDTaa7jBturKVTNyk3JK7duW7x5bzy55Z4Xc9PXhjhnNX2a6YYGTT6uS3PevrkdrRS081acp0pfmtlDxW5rzZrH+RL7Zy/j2emDAjA6u0NmSo43tKMleE4u8ZLx3p9jMWJ2mUs3HCyy6rPgTgOxDEqE4hiOxJxGwnEMR2IYjYRiTiNxJwJtScAUDQoF1TJasjKqRPuTXgRiTprmMyolvdmhQIaGzTP7sFTHNEYlRFijQ2wYkUrEFAcolmhsJsDLtENA2piBawA2MScRuI2MYrt/Y1ctMTHbLiMp0G+CNMIx6DaddI55Z36jrj+OfdZ4aXqZto7PlLBU4ylJu2MU2967O46FTUrkjd7OahrUQ6PKPmm16pHLPq43brjxLJGTQexVVxyqvBLfhG0qjS3tLknbhx3ntdibH01OMZ0oRldJqpL45PtTfDwsbkzydLUaqg8lSSzr41IK/umpyX/ACxavg/jjd8LqbafLx+a92OOPr7es2zs9aijKnuva8H0mt8fPh3M+WTptOzVmnZroz3+zPaSlUnCKUoylUnTs3leUYt8U7Y87q64HG9s9m4VfeRXw1bt9k183nufiz0/gyuN5ryfyMNzqfTy+IYjsQxPXt49FYhiNxJxJs0TiGA9RLYja6Z8CcR+JGJNropIsXxDEixRoriOxDEBViMR2JGI2aJxIsOcQwGzRVgsNwJxGzRWIYjcSVAbNEYkYGjAlUX0J0vFZsANDpvoA6OKixeFK6JxJSLakkTRoX4m9aOnYwIsm+rOeUyv2643Ge4ZW0iXBkaNOnUhLpKLv2XKtvqLr1HGMpWlKybxjxduS7RN/dLz7kfRYSCVJSVmrrpyfeufE8fsr280k7KVSVOXBqpCSs+1xvbxPVbO19Gsr06tOf8A0mpeZ4rjZ7j2TKX0eqEW0pRTt8UXberXV0+Kaye/t7yNsaD39GUOMt0ot/mX9q68TWoDYRJLry1fM0+VTpNNpqzTs0+KfQrifRtrbHp198ouM/zx4v8A7Lg/3PM6z2aqx3wtUX6d0v8Ay/4uevH80vt48/w2enAUScR06TTs00+jTT8mRgdOnLktQDAY49pMkrcb+Bm5V0mEJsGJdWLxRLlWphClEn3Y1RV+hd0t9r+JnpvkhQRLpoe6duaF1N3+h0XGFKA2GnvzEOoWp6mxbakxxaY6JdWS9CkJ+2lvtnYZ3k1zgrUopFYwXNN+ZapqE1wEe9ZZazZitUVuTHqcFHet/qZp12+Yq5fNJqNsIRte7KyiuUjG2VciaXbU6j6gZcmBdJtuwDE0yTe929EXhC/DHzNdufxMmBOJqlFdURKK6ona/GzYk4mipGNtz3meTHRw5+1dh0tRvmrS5Tjuku/r3M8rrfZ2vQeUJKcVwaupLvSPbtlbjz9LJPtydle1NWnCKVXURaSyytWg5KLv82WKbUelrnoaX+RpRhnJUa0Vxxbp1F8Silj8SfG9927pwORqtnQnv+WX5o7n49Tk6vRzTtOnGtH8zisrd/G5yv8AcdZ/VfQNn/5L0VTdOU6T/Wrrzg36pGDav+T6cKs4UYQrQi0lU95ZSeKbt8D3Ju3gfKNq6ODnenFwVurd34nPeilyafoc7Mb6dJv7fXdJ7f1NRUjCpoKc4SkknGreSUnZPfHtXQ9frPZqDX/HlB9Hacf7Phns3UrUK9GU4tU1UhNysmvh3r4lwXZc+2aD2upTt8auzO7FslcbX7Erwd8cl1hv9LX9DjzTTs00+jPptHaEZcGmXqU6dTdOMZd6TOk/Lr2xfxy+q+XNsFUZ73afs3p3bBNZSS+F25Nuyd1y9Dkan2Qkvknfskreqv8Asbn5MaxcLHmbsG31Ojq9j1ae+Ud3Vb16cPExKJrcTRd32lXFjWicRtCVTJwG2JGwnFgoDSC7C8CHEvKa6i3UQQYk4kKoiVNBUYEOJdzK5gVwAtkgA1e9k91/Qm76/sVyRORWVkgZV1CPeEFyHEr7xlXJhTMSrRW7KsC7KtoghoKzavQ06nzLf1XE42p2DbfF37ODPQtFLGbhK1MrHm9NelJv4t6ScW3bje+PXtOlToQn8UNz58U/E31KSl8yTM8dn4tSg7dj4dxzuFjXUroaCdWySqNY/Lk04+C3P1Ooto62FrQhUfTKdNvuTjJeoiVak6Pye7qxtzk4zXS7bt1/s8zqNoTVRSoyxs1z3XV2nu6XZz21y9NtnbW0YKDennScHlnFKrHg1a6i4rc3xHbC/wAg1ZOXv403GCTlJJxlvkopWW7i1yRl2P7b6lzhBqFTfvurNq2/euHkew02o0upf/JThGo/htOMbyvxSn+JPp6HT5Mda5Y+PLe5kKvtbpU4qbspq8ZK04vseN2mt25rmbKuz9PWXCLvv/LK/W253ORtH2FoynGcJTpyg04xVnTWLySwa3K/Ro5W1PZXVQoyp0KiqRclJRqSxcHF3Tj8Nm+V21xY1hdarW8pvcdjVex0H8k5R7H8S/s4+p9lq8OCU1+l2fkzn6HbOs0cJLUUq+5PGSeUU0vhu/ijbwv2nS9nfb/30lCoqcXu+JtxTfek/wBjWspuy7jPWN1LNViWyJqNSU04Kmk3knvcnZJGJ0j38Nu6ec5UsouSeLSakpP9Nt78jRqdh0pJrBLK17fC929E7s9rxL6fM5UxbR7TWex6/BNrskr+qOLrPZ6tTu3HJLnHf6cTczjNwrhWBxNOCDEvScMli8Ys1RgWwHS8M6iy3u2aFEPdk6Xln92Bp92BOjlRIs0FycjW2eVcQSBsq2NrpcgrcEybNLkWAhom10hwK49pciw6OUKIYl0ibE6XkvEskXxYWHRpn1qfu54q7wlZLjeztY8loNO5Rq5OV4RTXFcWv4ueh9p6NV6eaoqWW66j8zjf4lG3Ox4daurRbhDKEais3Vi/wu7Ucu/eYvluTT1Hs/KpFydNRluV1Lc7b/lf1yO49rW/+tKce22UfM5PsRP3kKkpfNGeDa+VrFNWR6dRM8yrs3Zvtk6dkqmUfy1FJ+UnvX7dh6PT+1tGfzJq+7JfFG/ejyc9LB8YxffFMbGCSslbsW4nK7dLantFThL4JqSvyZjes0lf/wClOnJ/mslL/wBKzMer06nFxe6/NK7XcZKuzKb4LHubLIzW9+zGmlJTo1alOV7repxv47/U6G0vvBzhOFaNVQStFtJu1vwzWN93U81HR1I/JUfYmOhtTUU+Ky7jfeU9scT6adq+120KVRyqQlBdHTvT4dd68mI1v+RK9ShKEYxhUeLjVpt7sZJtOEr8UmuPM2Ufaxqyl8PXJXvu9N9jVKGi1Pz0qeT4yh8Ev/UbN+Jqfkwv+WP/ABm4ZT1k5D2jCs8s6eUpN4p2lwUt8HZ3V3G63PG/MdGAzWewUZfFpq1nxUau/utOO9eTKUNPWpPDUU3GX4ZrfCol0kt1+ziW863jSXLesobGCJwGKJbExt00WohiNxJxJtScSRuJI2OfYLGr7NLoT9kl0/YvScsTIsanRKukOl0RvIHOkUkrE6NKAMxLwp/W4nS8lKJKibY6O6427/8ARL0iXGS9SdLyyK3aTGa5LzGT09vpiZ0u4bNGSm+TiL98+qK+6fQsqP1Yu4aNjqF0Ea/R0tRHGrBTV7q6d0+qa3rwHRo/p8y8YfpXr/ZNmhodDCjBQpwjGK5Jc+bd+L7R8aYQcl0Xgi6b5v8Agm10q4W5EOPRDEizkNppldF9Sv2c0ykhU68eqLLU1Gdw7CPdsc9RHqisq0eqNbqahFTT34pPvszNLZMOKvF/pdjY68eqD3i6rzArplVp/LWl4pM6L2lVcHGUrp7nuRhU49UR76PUmg9Mtczqsuo6MkAxElfBkxIq1gLKKIGzR1R/qSM8l1kPdNdEV9yjO29MzS6lGkbPcoJYroNmmJ02+RD08uzzNL1UOvoyftMPzIeTwzw03V/uN+zoaq8eTXmXhO/QnkJVHvFzlCPH+X+wzU148G/IzzrQtuv5FkS0urtCK4JvzMk9pSfBJd+8cqDlwdv/AMsiVJr8Sfejc0xbWb7wn19EWjraj6+CGSm+T8okRUu014/SeQqtR/m8iylV7fQtGoubn6F/t6XBN97J/o/2qp1fqxLVXqR95/pX14F6e0/0x+vEef0eP2qoVO0TW94uORv+8lbiuf1xEz2quifh/sk3+luv2wJTlwTfmT9kqflZsW13+VfsLntab4bvL+jX/r9M+GTCSJwk+o77yn1XkiVrJvt8EXyeCPcS+ky8dK308TTS1VT+OHoa/d5cbX7iXKrMXNWk6yivEbCjTXzTT/6mitoOiXqZXpWuV+tib2a0fCtSXBSffYfHWx5R/ZGWlQd+DXgbaVF9fQl01NrRqt8vVDVLwKumS6e7d4mGk59q8gF49oAOyZFjB9uk+S+vEh6io+iLynUdCUehmnppP8X8GV06z5vw3GqhoJ/il6j19ntEdBD8W/xEVnSXBbzpx0q6XGRproidLy8zUnJ8F5IIufTzPT+7XT0IdNdEa+T+meHn6cJ/hSv2G2lTrc/K6Ooqa6EtGbm1MWOClzjfxX9joX5xt5DbE3M7a0LdhT3cehdMm4FMI9ELqUoPlH0L1KSlxSZnlsyD6ruZYlZ6mgpvnbwFy2bF8JG2noYx5t27TSoGumeXNpbLjz3kS2NF8G16nURBOqvMcyOxo85P9i62RBfm+vA6PMhDqnMYPuuHK+4ZDRJc2a0RcbpqM8dPu57uBPuO1rrwNDfoQ39fXEm10yfZZcc3d8LWW4dT09uLbfeOcrf0E3b+kNmlVC3NvzJXHd42Jlute3cRfpuX15gVcSJdhaK39fAjiAt+fmAxSXYuy5JUc6O1KC4W8v7NUNo0vzL0PB5DIV2jtfxRy+SverXQfMlaqPU8Qtcwlq5Pm/NmfiX5Hsa20oR4sTHbNLrbwZ5DIsmX4ofJXrJ7ZpfmfgmIe2KXJz8E/wCTzLGUUuab8bD44ndelW3KXWXkH35T/V5HHhGl0a73dehtpaOlJbv3Zm44xuZVq+/Kd+EvQbT2tB/hl6f2IjoVH5Uuzm/2Lx09ThjB96V/QzrFd5N0NUna0Zegfaf0T8hNCjUXSP1wNkFK29rwRm6am1I17/ha70NTv4kpeYfTJtQQn9cQkwbIIRBIMCGwyViMVzSLfX0iiLg+oIre/dcImH0v7Jt9dCrfHtBdPT/YFkiF14+nqQ5dWu7+ys2yi9l3+vHtIjx/j64lVLpy49SrfaBa7/vl4ktlYzsrc0U49QizqfVwKRfc+18f3ICvBsqAHseVdFogAFi8QAlF2CACKdSR0tKiQOeTeLsafh4L+TU+XgAHCu0Xlz8Af8/0AEVEiZAAVV8V4EdfD+QAIFwJiAAUk/rxLviwACIcfMq+K7wAqJkE+CIAKhcfIiqSARWPErb68QAol8SkwAImwAAV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" name="Zaoblený obdélník 7"/>
          <p:cNvSpPr/>
          <p:nvPr/>
        </p:nvSpPr>
        <p:spPr>
          <a:xfrm>
            <a:off x="1570375" y="4933025"/>
            <a:ext cx="129614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aoblený obdélník 8"/>
          <p:cNvSpPr/>
          <p:nvPr/>
        </p:nvSpPr>
        <p:spPr>
          <a:xfrm>
            <a:off x="4166671" y="4899814"/>
            <a:ext cx="1482971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64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Baggage</a:t>
            </a:r>
            <a:r>
              <a:rPr lang="cs-CZ" dirty="0" smtClean="0"/>
              <a:t> </a:t>
            </a:r>
            <a:r>
              <a:rPr lang="cs-CZ" dirty="0" err="1" smtClean="0"/>
              <a:t>claim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9220" name="Picture 4" descr="http://cbsdenver.files.wordpress.com/2010/11/denver-international-airport-baggage-cla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87" y="76751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763688" y="4941168"/>
            <a:ext cx="180020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431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620688"/>
            <a:ext cx="7637660" cy="53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28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836712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/>
              <a:t>Check yourself (writing):</a:t>
            </a:r>
            <a:endParaRPr lang="ru-RU" sz="2800" dirty="0"/>
          </a:p>
          <a:p>
            <a:r>
              <a:rPr lang="en-US" sz="2800" dirty="0"/>
              <a:t>1. It is necessary to </a:t>
            </a:r>
            <a:r>
              <a:rPr lang="en-US" sz="2800" b="1" dirty="0" smtClean="0"/>
              <a:t>check-in</a:t>
            </a:r>
            <a:r>
              <a:rPr lang="en-US" sz="2800" dirty="0" smtClean="0"/>
              <a:t> </a:t>
            </a:r>
            <a:r>
              <a:rPr lang="en-US" sz="2800" dirty="0"/>
              <a:t>before the flight.</a:t>
            </a:r>
            <a:endParaRPr lang="ru-RU" sz="2800" dirty="0"/>
          </a:p>
          <a:p>
            <a:r>
              <a:rPr lang="en-US" sz="2800" dirty="0"/>
              <a:t>2. Your hand luggage will be screened at the </a:t>
            </a:r>
            <a:r>
              <a:rPr lang="en-US" sz="2800" b="1" dirty="0" smtClean="0"/>
              <a:t>security control</a:t>
            </a:r>
            <a:r>
              <a:rPr lang="en-US" sz="2800" dirty="0" smtClean="0"/>
              <a:t>.</a:t>
            </a:r>
            <a:endParaRPr lang="ru-RU" sz="2800" dirty="0"/>
          </a:p>
          <a:p>
            <a:r>
              <a:rPr lang="en-US" sz="2800" dirty="0"/>
              <a:t> </a:t>
            </a:r>
            <a:r>
              <a:rPr lang="en-US" sz="2800" dirty="0" smtClean="0"/>
              <a:t>3</a:t>
            </a:r>
            <a:r>
              <a:rPr lang="en-US" sz="2800" dirty="0"/>
              <a:t>. </a:t>
            </a:r>
            <a:r>
              <a:rPr lang="en-US" sz="2800" b="1" dirty="0" smtClean="0"/>
              <a:t>Passport contro</a:t>
            </a:r>
            <a:r>
              <a:rPr lang="en-US" sz="2800" b="1" dirty="0"/>
              <a:t>l</a:t>
            </a:r>
            <a:r>
              <a:rPr lang="en-US" sz="2800" b="1" dirty="0" smtClean="0"/>
              <a:t> </a:t>
            </a:r>
            <a:r>
              <a:rPr lang="en-US" sz="2800" dirty="0"/>
              <a:t>is an important procedure.</a:t>
            </a:r>
            <a:endParaRPr lang="ru-RU" sz="2800" dirty="0"/>
          </a:p>
          <a:p>
            <a:r>
              <a:rPr lang="en-US" sz="2800" dirty="0"/>
              <a:t>4. You can get your luggage at the </a:t>
            </a:r>
            <a:r>
              <a:rPr lang="en-US" sz="2800" b="1" dirty="0"/>
              <a:t>baggage </a:t>
            </a:r>
            <a:r>
              <a:rPr lang="en-US" sz="2800" b="1" dirty="0" smtClean="0"/>
              <a:t>reclaim.</a:t>
            </a:r>
            <a:endParaRPr lang="ru-RU" sz="2800" b="1" dirty="0"/>
          </a:p>
          <a:p>
            <a:r>
              <a:rPr lang="en-US" sz="2800" dirty="0"/>
              <a:t>5. The second most popular </a:t>
            </a:r>
            <a:r>
              <a:rPr lang="en-US" sz="2800" b="1" dirty="0" smtClean="0"/>
              <a:t>destination</a:t>
            </a:r>
            <a:r>
              <a:rPr lang="en-US" sz="2800" dirty="0" smtClean="0"/>
              <a:t> </a:t>
            </a:r>
            <a:r>
              <a:rPr lang="en-US" sz="2800" dirty="0"/>
              <a:t>is Paris.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9688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77686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0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9340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/>
              <a:t>Check yourself (listening) </a:t>
            </a:r>
            <a:r>
              <a:rPr lang="en-US" sz="2400" b="1" dirty="0"/>
              <a:t>True or False? 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The passenger pays for excess </a:t>
            </a:r>
            <a:r>
              <a:rPr lang="en-US" sz="2400" dirty="0" smtClean="0"/>
              <a:t>baggage</a:t>
            </a:r>
            <a:r>
              <a:rPr lang="en-US" sz="2400" b="1" dirty="0"/>
              <a:t> </a:t>
            </a:r>
            <a:r>
              <a:rPr lang="en-US" sz="2400" b="1" u="sng" dirty="0"/>
              <a:t>False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ticket office is near the entrance</a:t>
            </a:r>
            <a:r>
              <a:rPr lang="en-US" sz="2400" dirty="0" smtClean="0"/>
              <a:t>.</a:t>
            </a:r>
            <a:r>
              <a:rPr lang="en-US" sz="2400" b="1" dirty="0"/>
              <a:t> </a:t>
            </a:r>
            <a:r>
              <a:rPr lang="en-US" sz="2400" b="1" u="sng" dirty="0"/>
              <a:t>True </a:t>
            </a:r>
            <a:endParaRPr lang="en-US" sz="2400" b="1" u="sng" dirty="0" smtClean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smtClean="0"/>
              <a:t>He </a:t>
            </a:r>
            <a:r>
              <a:rPr lang="en-US" sz="2400" dirty="0"/>
              <a:t>puts the things from his suitcase in his hand luggage</a:t>
            </a:r>
            <a:r>
              <a:rPr lang="en-US" sz="2400" dirty="0" smtClean="0"/>
              <a:t>.</a:t>
            </a:r>
            <a:r>
              <a:rPr lang="en-US" sz="2400" b="1" u="sng" dirty="0"/>
              <a:t> True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flight starts boarding at the Gate 10 at 11.20</a:t>
            </a:r>
            <a:r>
              <a:rPr lang="en-US" sz="2400" dirty="0" smtClean="0"/>
              <a:t>.</a:t>
            </a:r>
            <a:r>
              <a:rPr lang="en-US" sz="2400" b="1" u="sng" dirty="0"/>
              <a:t> False</a:t>
            </a:r>
            <a:r>
              <a:rPr lang="en-US" sz="2400" b="1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bank in front of  the duty-free shops</a:t>
            </a:r>
            <a:r>
              <a:rPr lang="en-US" sz="2400" dirty="0" smtClean="0"/>
              <a:t>.</a:t>
            </a:r>
            <a:r>
              <a:rPr lang="en-US" sz="2400" b="1" u="sng" dirty="0"/>
              <a:t> True</a:t>
            </a:r>
            <a:r>
              <a:rPr lang="en-US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2487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8964488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52488" y="274638"/>
            <a:ext cx="8291512" cy="1858962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-</a:t>
            </a:r>
            <a:r>
              <a:rPr lang="ru-RU" sz="2000" dirty="0" err="1"/>
              <a:t>Turn</a:t>
            </a:r>
            <a:r>
              <a:rPr lang="ru-RU" sz="2000" dirty="0"/>
              <a:t> </a:t>
            </a:r>
            <a:r>
              <a:rPr lang="ru-RU" sz="2000" dirty="0" err="1" smtClean="0"/>
              <a:t>right</a:t>
            </a:r>
            <a:r>
              <a:rPr lang="en-US" sz="2000" dirty="0" smtClean="0"/>
              <a:t> </a:t>
            </a:r>
            <a:r>
              <a:rPr lang="ru-RU" sz="2000" dirty="0" smtClean="0"/>
              <a:t>/</a:t>
            </a:r>
            <a:r>
              <a:rPr lang="en-US" sz="2000" dirty="0" smtClean="0"/>
              <a:t> </a:t>
            </a:r>
            <a:r>
              <a:rPr lang="ru-RU" sz="2000" dirty="0" err="1" smtClean="0"/>
              <a:t>left</a:t>
            </a:r>
            <a:r>
              <a:rPr lang="ru-RU" sz="2000" dirty="0" smtClean="0"/>
              <a:t> </a:t>
            </a:r>
            <a:r>
              <a:rPr lang="en-US" sz="2000" dirty="0"/>
              <a:t>.</a:t>
            </a:r>
            <a:r>
              <a:rPr lang="ru-RU" sz="2000" dirty="0"/>
              <a:t> 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-Go straight.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</a:t>
            </a:r>
            <a:r>
              <a:rPr lang="ru-RU" sz="2000" dirty="0" err="1"/>
              <a:t>Go</a:t>
            </a:r>
            <a:r>
              <a:rPr lang="ru-RU" sz="2000" dirty="0"/>
              <a:t> </a:t>
            </a:r>
            <a:r>
              <a:rPr lang="en-US" sz="2000" dirty="0"/>
              <a:t>through </a:t>
            </a:r>
            <a:r>
              <a:rPr lang="en-US" sz="2000" dirty="0" smtClean="0"/>
              <a:t>……..(</a:t>
            </a:r>
            <a:r>
              <a:rPr lang="en-US" sz="2000" dirty="0"/>
              <a:t>security control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-Go past </a:t>
            </a:r>
            <a:r>
              <a:rPr lang="en-US" sz="2000" dirty="0"/>
              <a:t>…..(the café, customs)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</a:t>
            </a:r>
            <a:r>
              <a:rPr lang="ru-RU" sz="2000" dirty="0" err="1"/>
              <a:t>You’ll</a:t>
            </a:r>
            <a:r>
              <a:rPr lang="ru-RU" sz="2000" dirty="0"/>
              <a:t> </a:t>
            </a:r>
            <a:r>
              <a:rPr lang="ru-RU" sz="2000" dirty="0" err="1"/>
              <a:t>see</a:t>
            </a:r>
            <a:r>
              <a:rPr lang="ru-RU" sz="2000" dirty="0"/>
              <a:t> </a:t>
            </a:r>
            <a:r>
              <a:rPr lang="ru-RU" sz="2000" dirty="0" err="1"/>
              <a:t>it</a:t>
            </a:r>
            <a:r>
              <a:rPr lang="ru-RU" sz="2000" dirty="0"/>
              <a:t> </a:t>
            </a:r>
            <a:r>
              <a:rPr lang="ru-RU" sz="2000" dirty="0" err="1"/>
              <a:t>on</a:t>
            </a:r>
            <a:r>
              <a:rPr lang="ru-RU" sz="2000" dirty="0"/>
              <a:t> </a:t>
            </a:r>
            <a:r>
              <a:rPr lang="ru-RU" sz="2000" dirty="0" err="1"/>
              <a:t>the</a:t>
            </a:r>
            <a:r>
              <a:rPr lang="ru-RU" sz="2000" dirty="0"/>
              <a:t> </a:t>
            </a:r>
            <a:r>
              <a:rPr lang="ru-RU" sz="2000" dirty="0" err="1"/>
              <a:t>right</a:t>
            </a:r>
            <a:r>
              <a:rPr lang="ru-RU" sz="2000" dirty="0"/>
              <a:t>/</a:t>
            </a:r>
            <a:r>
              <a:rPr lang="ru-RU" sz="2000" dirty="0" err="1"/>
              <a:t>left</a:t>
            </a:r>
            <a:r>
              <a:rPr lang="ru-RU" sz="2000" dirty="0"/>
              <a:t>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ru-RU" sz="2000" dirty="0"/>
              <a:t>-</a:t>
            </a:r>
            <a:r>
              <a:rPr lang="ru-RU" sz="2000" dirty="0" err="1"/>
              <a:t>It’s</a:t>
            </a:r>
            <a:r>
              <a:rPr lang="ru-RU" sz="2000" dirty="0"/>
              <a:t> </a:t>
            </a:r>
            <a:r>
              <a:rPr lang="en-US" sz="2000" dirty="0"/>
              <a:t>in front of </a:t>
            </a:r>
            <a:r>
              <a:rPr lang="ru-RU" sz="2000" dirty="0"/>
              <a:t>(</a:t>
            </a:r>
            <a:r>
              <a:rPr lang="en-US" sz="2000" dirty="0"/>
              <a:t>check-in desks, duty free shops</a:t>
            </a:r>
            <a:r>
              <a:rPr lang="ru-RU" sz="2000" dirty="0" smtClean="0"/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-</a:t>
            </a:r>
            <a:r>
              <a:rPr lang="ru-RU" sz="2000" dirty="0" err="1"/>
              <a:t>It’s</a:t>
            </a:r>
            <a:r>
              <a:rPr lang="ru-RU" sz="2000" dirty="0"/>
              <a:t> </a:t>
            </a:r>
            <a:r>
              <a:rPr lang="ru-RU" sz="2000" dirty="0" err="1"/>
              <a:t>next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(</a:t>
            </a:r>
            <a:r>
              <a:rPr lang="en-US" sz="2000" dirty="0"/>
              <a:t>lost baggage, tourist </a:t>
            </a:r>
            <a:r>
              <a:rPr lang="en-US" sz="2000" dirty="0" smtClean="0"/>
              <a:t>information). It’s between…..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35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pPr algn="l"/>
            <a:r>
              <a:rPr lang="cs-CZ" sz="1800" dirty="0" err="1" smtClean="0">
                <a:solidFill>
                  <a:schemeClr val="tx1"/>
                </a:solidFill>
              </a:rPr>
              <a:t>Boarding</a:t>
            </a:r>
            <a:r>
              <a:rPr lang="cs-CZ" sz="1800" dirty="0" smtClean="0">
                <a:solidFill>
                  <a:schemeClr val="tx1"/>
                </a:solidFill>
              </a:rPr>
              <a:t> </a:t>
            </a:r>
            <a:r>
              <a:rPr lang="cs-CZ" sz="1800" dirty="0" err="1" smtClean="0">
                <a:solidFill>
                  <a:schemeClr val="tx1"/>
                </a:solidFill>
              </a:rPr>
              <a:t>pass</a:t>
            </a:r>
            <a:r>
              <a:rPr lang="cs-CZ" sz="1800" dirty="0" smtClean="0">
                <a:solidFill>
                  <a:schemeClr val="tx1"/>
                </a:solidFill>
              </a:rPr>
              <a:t> /Plane </a:t>
            </a:r>
            <a:r>
              <a:rPr lang="cs-CZ" sz="1800" dirty="0" err="1" smtClean="0">
                <a:solidFill>
                  <a:schemeClr val="tx1"/>
                </a:solidFill>
              </a:rPr>
              <a:t>ticket</a:t>
            </a:r>
            <a:r>
              <a:rPr lang="cs-CZ" sz="1800" dirty="0" smtClean="0">
                <a:solidFill>
                  <a:schemeClr val="tx1"/>
                </a:solidFill>
              </a:rPr>
              <a:t> </a:t>
            </a:r>
            <a:endParaRPr lang="cs-CZ" sz="1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farm9.staticflickr.com/8245/8617058529_b55405ae4b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280920" cy="420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aoblený obdélník 3"/>
          <p:cNvSpPr/>
          <p:nvPr/>
        </p:nvSpPr>
        <p:spPr>
          <a:xfrm>
            <a:off x="1393241" y="4869160"/>
            <a:ext cx="309634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739293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4888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/>
              <a:t>A: </a:t>
            </a:r>
            <a:r>
              <a:rPr lang="ru-RU" sz="2400" b="1" dirty="0" err="1"/>
              <a:t>Excuse</a:t>
            </a:r>
            <a:r>
              <a:rPr lang="ru-RU" sz="2400" b="1" dirty="0"/>
              <a:t> </a:t>
            </a:r>
            <a:r>
              <a:rPr lang="ru-RU" sz="2400" b="1" dirty="0" err="1"/>
              <a:t>me</a:t>
            </a:r>
            <a:r>
              <a:rPr lang="ru-RU" sz="2400" b="1" dirty="0"/>
              <a:t>. </a:t>
            </a:r>
            <a:r>
              <a:rPr lang="ru-RU" sz="2400" b="1" dirty="0" err="1">
                <a:solidFill>
                  <a:srgbClr val="FF0000"/>
                </a:solidFill>
              </a:rPr>
              <a:t>How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do</a:t>
            </a:r>
            <a:r>
              <a:rPr lang="ru-RU" sz="2400" b="1" dirty="0">
                <a:solidFill>
                  <a:srgbClr val="FF0000"/>
                </a:solidFill>
              </a:rPr>
              <a:t> I </a:t>
            </a:r>
            <a:r>
              <a:rPr lang="ru-RU" sz="2400" b="1" dirty="0" err="1">
                <a:solidFill>
                  <a:srgbClr val="FF0000"/>
                </a:solidFill>
              </a:rPr>
              <a:t>get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to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/>
              <a:t>the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/>
              <a:t>bank from check-in desks</a:t>
            </a:r>
            <a:r>
              <a:rPr lang="ru-RU" sz="2400" b="1" dirty="0" smtClean="0"/>
              <a:t>?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B: </a:t>
            </a:r>
            <a:r>
              <a:rPr lang="ru-RU" sz="2400" b="1" dirty="0" err="1">
                <a:solidFill>
                  <a:srgbClr val="FF0000"/>
                </a:solidFill>
              </a:rPr>
              <a:t>Turn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left</a:t>
            </a:r>
            <a:r>
              <a:rPr lang="ru-RU" sz="2400" b="1" dirty="0">
                <a:solidFill>
                  <a:srgbClr val="FF0000"/>
                </a:solidFill>
              </a:rPr>
              <a:t>. </a:t>
            </a:r>
            <a:r>
              <a:rPr lang="en-US" sz="2400" b="1" dirty="0">
                <a:solidFill>
                  <a:srgbClr val="FF0000"/>
                </a:solidFill>
              </a:rPr>
              <a:t>Go through </a:t>
            </a:r>
            <a:r>
              <a:rPr lang="en-US" sz="2400" b="1" dirty="0"/>
              <a:t>security control and t</a:t>
            </a:r>
            <a:r>
              <a:rPr lang="ru-RU" sz="2400" b="1" dirty="0" err="1"/>
              <a:t>urn</a:t>
            </a:r>
            <a:r>
              <a:rPr lang="ru-RU" sz="2400" b="1" dirty="0"/>
              <a:t> </a:t>
            </a:r>
            <a:r>
              <a:rPr lang="ru-RU" sz="2400" b="1" dirty="0" err="1"/>
              <a:t>right</a:t>
            </a:r>
            <a:r>
              <a:rPr lang="ru-RU" sz="2400" b="1" dirty="0"/>
              <a:t>. </a:t>
            </a:r>
            <a:r>
              <a:rPr lang="en-US" sz="2400" b="1" dirty="0"/>
              <a:t>Then </a:t>
            </a:r>
            <a:r>
              <a:rPr lang="en-US" sz="2400" b="1" dirty="0">
                <a:solidFill>
                  <a:srgbClr val="FF0000"/>
                </a:solidFill>
              </a:rPr>
              <a:t>go past </a:t>
            </a:r>
            <a:r>
              <a:rPr lang="en-US" sz="2400" b="1" dirty="0"/>
              <a:t>souvenirs shop. </a:t>
            </a:r>
            <a:r>
              <a:rPr lang="ru-RU" sz="2400" b="1" dirty="0" err="1">
                <a:solidFill>
                  <a:srgbClr val="FF0000"/>
                </a:solidFill>
              </a:rPr>
              <a:t>You’ll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see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it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on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your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right</a:t>
            </a:r>
            <a:r>
              <a:rPr lang="ru-RU" sz="2400" b="1" dirty="0"/>
              <a:t>.</a:t>
            </a:r>
            <a:br>
              <a:rPr lang="ru-RU" sz="2400" b="1" dirty="0"/>
            </a:br>
            <a:r>
              <a:rPr lang="ru-RU" sz="2400" b="1" dirty="0"/>
              <a:t>A: </a:t>
            </a:r>
            <a:r>
              <a:rPr lang="ru-RU" sz="2400" b="1" dirty="0" err="1"/>
              <a:t>Thank</a:t>
            </a:r>
            <a:r>
              <a:rPr lang="ru-RU" sz="2400" b="1" dirty="0"/>
              <a:t> </a:t>
            </a:r>
            <a:r>
              <a:rPr lang="ru-RU" sz="2400" b="1" dirty="0" err="1"/>
              <a:t>you</a:t>
            </a:r>
            <a:r>
              <a:rPr lang="ru-RU" sz="2400" b="1" dirty="0"/>
              <a:t>!</a:t>
            </a:r>
            <a:br>
              <a:rPr lang="ru-RU" sz="2400" b="1" dirty="0"/>
            </a:br>
            <a:r>
              <a:rPr lang="ru-RU" sz="2400" b="1" dirty="0"/>
              <a:t>B: </a:t>
            </a:r>
            <a:r>
              <a:rPr lang="ru-RU" sz="2400" b="1" dirty="0" err="1"/>
              <a:t>You’re</a:t>
            </a:r>
            <a:r>
              <a:rPr lang="ru-RU" sz="2400" b="1" dirty="0"/>
              <a:t> </a:t>
            </a:r>
            <a:r>
              <a:rPr lang="ru-RU" sz="2400" b="1" dirty="0" err="1"/>
              <a:t>welcome</a:t>
            </a:r>
            <a:r>
              <a:rPr lang="ru-RU" sz="2400" b="1" dirty="0"/>
              <a:t>.</a:t>
            </a: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8640960" cy="438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16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I(</a:t>
            </a:r>
            <a:r>
              <a:rPr lang="en-US" dirty="0" err="1" smtClean="0"/>
              <a:t>she,he</a:t>
            </a:r>
            <a:r>
              <a:rPr lang="en-US" dirty="0" smtClean="0"/>
              <a:t>)’d like to fly to … because …..</a:t>
            </a:r>
            <a:endParaRPr lang="ru-RU" dirty="0"/>
          </a:p>
        </p:txBody>
      </p:sp>
      <p:sp>
        <p:nvSpPr>
          <p:cNvPr id="3" name="AutoShape 2" descr="Картинки по запросу i'd like 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i'd like t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28070"/>
            <a:ext cx="6768752" cy="426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Картинки по запросу london paris new york rom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24744"/>
            <a:ext cx="8378825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86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84976" cy="144016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Your home task is to </a:t>
            </a:r>
            <a:r>
              <a:rPr lang="en-US" sz="3600" b="1" dirty="0" smtClean="0"/>
              <a:t>write a text </a:t>
            </a:r>
            <a:r>
              <a:rPr lang="en-US" sz="3600" b="1" dirty="0" smtClean="0"/>
              <a:t>about </a:t>
            </a:r>
            <a:r>
              <a:rPr lang="en-US" sz="3600" b="1" dirty="0" smtClean="0"/>
              <a:t>top 3 places  to </a:t>
            </a:r>
            <a:r>
              <a:rPr lang="en-US" sz="3600" b="1" dirty="0" smtClean="0"/>
              <a:t>visit</a:t>
            </a:r>
            <a:endParaRPr lang="ru-RU" sz="3600" b="1" dirty="0"/>
          </a:p>
        </p:txBody>
      </p:sp>
      <p:pic>
        <p:nvPicPr>
          <p:cNvPr id="8194" name="Picture 2" descr="Картинки по запросу i want to vis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344816" cy="473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3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I(</a:t>
            </a:r>
            <a:r>
              <a:rPr lang="en-US" dirty="0" err="1"/>
              <a:t>she,he</a:t>
            </a:r>
            <a:r>
              <a:rPr lang="en-US" dirty="0"/>
              <a:t>)’d like to fly to … because …..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london paris new york rom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136904" cy="5229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637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59614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latin typeface="Arial"/>
              </a:rPr>
              <a:t>Сфотографировать</a:t>
            </a:r>
            <a:r>
              <a:rPr lang="en-US" b="1" kern="0" dirty="0">
                <a:latin typeface="Arial"/>
              </a:rPr>
              <a:t> </a:t>
            </a:r>
            <a:r>
              <a:rPr lang="ru-RU" b="1" kern="0" dirty="0">
                <a:latin typeface="Arial"/>
              </a:rPr>
              <a:t> и отправить на эл. адрес 29_farvaeva@mail.ru</a:t>
            </a:r>
          </a:p>
          <a:p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11152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Departure</a:t>
            </a:r>
            <a:r>
              <a:rPr lang="cs-CZ" dirty="0" smtClean="0"/>
              <a:t> </a:t>
            </a:r>
            <a:r>
              <a:rPr lang="cs-CZ" dirty="0" err="1" smtClean="0"/>
              <a:t>board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95536" y="5367338"/>
            <a:ext cx="6883152" cy="1013990"/>
          </a:xfrm>
        </p:spPr>
        <p:txBody>
          <a:bodyPr>
            <a:noAutofit/>
          </a:bodyPr>
          <a:lstStyle/>
          <a:p>
            <a:r>
              <a:rPr lang="cs-CZ" sz="1600" dirty="0" smtClean="0"/>
              <a:t>On </a:t>
            </a:r>
            <a:r>
              <a:rPr lang="cs-CZ" sz="1600" dirty="0" err="1" smtClean="0"/>
              <a:t>time</a:t>
            </a:r>
            <a:endParaRPr lang="cs-CZ" sz="1600" dirty="0" smtClean="0"/>
          </a:p>
          <a:p>
            <a:r>
              <a:rPr lang="cs-CZ" sz="1600" dirty="0" err="1" smtClean="0"/>
              <a:t>Delayed</a:t>
            </a:r>
            <a:endParaRPr lang="cs-CZ" sz="1600" dirty="0" smtClean="0"/>
          </a:p>
          <a:p>
            <a:r>
              <a:rPr lang="cs-CZ" sz="1600" dirty="0" err="1" smtClean="0"/>
              <a:t>Cancelled</a:t>
            </a:r>
            <a:r>
              <a:rPr lang="cs-CZ" sz="1600" dirty="0" smtClean="0"/>
              <a:t> </a:t>
            </a:r>
            <a:endParaRPr lang="cs-CZ" sz="1600" dirty="0"/>
          </a:p>
        </p:txBody>
      </p:sp>
      <p:pic>
        <p:nvPicPr>
          <p:cNvPr id="4098" name="Picture 2" descr="http://vintage.johnnyjet.com/photos/British-Airways-London-City-Airport-JFK-2010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672300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691680" y="4869160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173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Duty free </a:t>
            </a:r>
            <a:r>
              <a:rPr lang="cs-CZ" dirty="0" err="1" smtClean="0"/>
              <a:t>zone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10242" name="Picture 2" descr="http://www.moodiereport.com/images2/auckland_airport_may2010_DFS_departures_exteri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69674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619672" y="4941168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93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Check</a:t>
            </a:r>
            <a:r>
              <a:rPr lang="cs-CZ" dirty="0"/>
              <a:t>-</a:t>
            </a:r>
            <a:r>
              <a:rPr lang="cs-CZ" dirty="0" smtClean="0"/>
              <a:t>in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80726" y="5373216"/>
            <a:ext cx="7920880" cy="1158006"/>
          </a:xfrm>
        </p:spPr>
        <p:txBody>
          <a:bodyPr>
            <a:noAutofit/>
          </a:bodyPr>
          <a:lstStyle/>
          <a:p>
            <a:r>
              <a:rPr lang="cs-CZ" sz="1600" dirty="0" err="1"/>
              <a:t>Did</a:t>
            </a:r>
            <a:r>
              <a:rPr lang="cs-CZ" sz="1600" dirty="0"/>
              <a:t> </a:t>
            </a:r>
            <a:r>
              <a:rPr lang="cs-CZ" sz="1600" dirty="0" err="1"/>
              <a:t>you</a:t>
            </a:r>
            <a:r>
              <a:rPr lang="cs-CZ" sz="1600" dirty="0"/>
              <a:t> </a:t>
            </a:r>
            <a:r>
              <a:rPr lang="cs-CZ" sz="1600" dirty="0" err="1"/>
              <a:t>pack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bag</a:t>
            </a:r>
            <a:r>
              <a:rPr lang="cs-CZ" sz="1600" dirty="0"/>
              <a:t> </a:t>
            </a:r>
            <a:r>
              <a:rPr lang="cs-CZ" sz="1600" dirty="0" err="1"/>
              <a:t>yourself</a:t>
            </a:r>
            <a:r>
              <a:rPr lang="cs-CZ" sz="1600" dirty="0"/>
              <a:t>? </a:t>
            </a:r>
            <a:r>
              <a:rPr lang="cs-CZ" sz="1600" dirty="0" smtClean="0"/>
              <a:t>		</a:t>
            </a:r>
          </a:p>
          <a:p>
            <a:r>
              <a:rPr lang="cs-CZ" sz="1600" dirty="0"/>
              <a:t>Has </a:t>
            </a:r>
            <a:r>
              <a:rPr lang="cs-CZ" sz="1600" dirty="0" err="1"/>
              <a:t>anyone</a:t>
            </a:r>
            <a:r>
              <a:rPr lang="cs-CZ" sz="1600" dirty="0"/>
              <a:t> </a:t>
            </a:r>
            <a:r>
              <a:rPr lang="cs-CZ" sz="1600" dirty="0" err="1"/>
              <a:t>interfered</a:t>
            </a:r>
            <a:r>
              <a:rPr lang="cs-CZ" sz="1600" dirty="0"/>
              <a:t> </a:t>
            </a:r>
            <a:r>
              <a:rPr lang="cs-CZ" sz="1600" dirty="0" err="1"/>
              <a:t>with</a:t>
            </a:r>
            <a:r>
              <a:rPr lang="cs-CZ" sz="1600" dirty="0"/>
              <a:t> </a:t>
            </a:r>
            <a:r>
              <a:rPr lang="cs-CZ" sz="1600" dirty="0" err="1"/>
              <a:t>your</a:t>
            </a:r>
            <a:r>
              <a:rPr lang="cs-CZ" sz="1600" dirty="0"/>
              <a:t> </a:t>
            </a:r>
            <a:r>
              <a:rPr lang="cs-CZ" sz="1600" dirty="0" err="1"/>
              <a:t>luggage</a:t>
            </a:r>
            <a:r>
              <a:rPr lang="cs-CZ" sz="1600" dirty="0"/>
              <a:t>? </a:t>
            </a:r>
            <a:endParaRPr lang="cs-CZ" sz="1600" dirty="0" smtClean="0"/>
          </a:p>
          <a:p>
            <a:r>
              <a:rPr lang="cs-CZ" sz="1600" dirty="0"/>
              <a:t>Has </a:t>
            </a:r>
            <a:r>
              <a:rPr lang="cs-CZ" sz="1600" dirty="0" err="1"/>
              <a:t>anyone</a:t>
            </a:r>
            <a:r>
              <a:rPr lang="cs-CZ" sz="1600" dirty="0"/>
              <a:t> </a:t>
            </a:r>
            <a:r>
              <a:rPr lang="cs-CZ" sz="1600" dirty="0" err="1"/>
              <a:t>asked</a:t>
            </a:r>
            <a:r>
              <a:rPr lang="cs-CZ" sz="1600" dirty="0"/>
              <a:t> </a:t>
            </a:r>
            <a:r>
              <a:rPr lang="cs-CZ" sz="1600" dirty="0" err="1"/>
              <a:t>you</a:t>
            </a:r>
            <a:r>
              <a:rPr lang="cs-CZ" sz="1600" dirty="0"/>
              <a:t> to </a:t>
            </a:r>
            <a:r>
              <a:rPr lang="cs-CZ" sz="1600" dirty="0" err="1"/>
              <a:t>carry</a:t>
            </a:r>
            <a:r>
              <a:rPr lang="cs-CZ" sz="1600" dirty="0"/>
              <a:t> </a:t>
            </a:r>
            <a:r>
              <a:rPr lang="cs-CZ" sz="1600" dirty="0" err="1"/>
              <a:t>anything</a:t>
            </a:r>
            <a:r>
              <a:rPr lang="cs-CZ" sz="1600" dirty="0"/>
              <a:t> on </a:t>
            </a:r>
            <a:r>
              <a:rPr lang="cs-CZ" sz="1600" dirty="0" err="1"/>
              <a:t>board</a:t>
            </a:r>
            <a:r>
              <a:rPr lang="cs-CZ" sz="1600" dirty="0"/>
              <a:t> </a:t>
            </a:r>
            <a:r>
              <a:rPr lang="cs-CZ" sz="1600" dirty="0" err="1"/>
              <a:t>for</a:t>
            </a:r>
            <a:r>
              <a:rPr lang="cs-CZ" sz="1600" dirty="0"/>
              <a:t> </a:t>
            </a:r>
            <a:r>
              <a:rPr lang="cs-CZ" sz="1600" dirty="0" err="1"/>
              <a:t>them</a:t>
            </a:r>
            <a:r>
              <a:rPr lang="cs-CZ" sz="1600" dirty="0"/>
              <a:t>?</a:t>
            </a:r>
            <a:endParaRPr lang="cs-CZ" sz="1600" dirty="0" smtClean="0"/>
          </a:p>
          <a:p>
            <a:r>
              <a:rPr lang="cs-CZ" sz="1600" dirty="0" err="1" smtClean="0"/>
              <a:t>Have</a:t>
            </a:r>
            <a:r>
              <a:rPr lang="cs-CZ" sz="1600" dirty="0" smtClean="0"/>
              <a:t> </a:t>
            </a:r>
            <a:r>
              <a:rPr lang="cs-CZ" sz="1600" dirty="0" err="1" smtClean="0"/>
              <a:t>you</a:t>
            </a:r>
            <a:r>
              <a:rPr lang="cs-CZ" sz="1600" dirty="0" smtClean="0"/>
              <a:t> </a:t>
            </a:r>
            <a:r>
              <a:rPr lang="cs-CZ" sz="1600" dirty="0" err="1" smtClean="0"/>
              <a:t>left</a:t>
            </a:r>
            <a:r>
              <a:rPr lang="cs-CZ" sz="1600" dirty="0" smtClean="0"/>
              <a:t> </a:t>
            </a:r>
            <a:r>
              <a:rPr lang="cs-CZ" sz="1600" dirty="0" err="1" smtClean="0"/>
              <a:t>your</a:t>
            </a:r>
            <a:r>
              <a:rPr lang="cs-CZ" sz="1600" dirty="0" smtClean="0"/>
              <a:t> </a:t>
            </a:r>
            <a:r>
              <a:rPr lang="cs-CZ" sz="1600" dirty="0" err="1" smtClean="0"/>
              <a:t>bags</a:t>
            </a:r>
            <a:r>
              <a:rPr lang="cs-CZ" sz="1600" dirty="0" smtClean="0"/>
              <a:t> </a:t>
            </a:r>
            <a:r>
              <a:rPr lang="cs-CZ" sz="1600" dirty="0" err="1" smtClean="0"/>
              <a:t>unattended</a:t>
            </a:r>
            <a:r>
              <a:rPr lang="cs-CZ" sz="1600" dirty="0" smtClean="0"/>
              <a:t> </a:t>
            </a:r>
            <a:r>
              <a:rPr lang="cs-CZ" sz="1600" dirty="0" err="1" smtClean="0"/>
              <a:t>at</a:t>
            </a:r>
            <a:r>
              <a:rPr lang="cs-CZ" sz="1600" dirty="0" smtClean="0"/>
              <a:t> </a:t>
            </a:r>
            <a:r>
              <a:rPr lang="cs-CZ" sz="1600" dirty="0" err="1" smtClean="0"/>
              <a:t>any</a:t>
            </a:r>
            <a:r>
              <a:rPr lang="cs-CZ" sz="1600" dirty="0" smtClean="0"/>
              <a:t> </a:t>
            </a:r>
            <a:r>
              <a:rPr lang="cs-CZ" sz="1600" dirty="0" err="1" smtClean="0"/>
              <a:t>time</a:t>
            </a:r>
            <a:r>
              <a:rPr lang="cs-CZ" sz="1600" dirty="0" smtClean="0"/>
              <a:t>?</a:t>
            </a:r>
            <a:endParaRPr lang="cs-CZ" sz="1600" dirty="0"/>
          </a:p>
        </p:txBody>
      </p:sp>
      <p:pic>
        <p:nvPicPr>
          <p:cNvPr id="5122" name="Picture 2" descr="http://www.airport-int.com/upload/image_files/Airport-Check-In-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3935"/>
            <a:ext cx="7368753" cy="482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619672" y="4987684"/>
            <a:ext cx="1656184" cy="4499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74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6352" y="4869160"/>
            <a:ext cx="5486400" cy="566738"/>
          </a:xfrm>
        </p:spPr>
        <p:txBody>
          <a:bodyPr/>
          <a:lstStyle/>
          <a:p>
            <a:r>
              <a:rPr lang="cs-CZ" dirty="0" err="1" smtClean="0"/>
              <a:t>Passport</a:t>
            </a:r>
            <a:r>
              <a:rPr lang="cs-CZ" dirty="0" smtClean="0"/>
              <a:t> </a:t>
            </a:r>
            <a:r>
              <a:rPr lang="cs-CZ" dirty="0" err="1" smtClean="0"/>
              <a:t>control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sz="1600" dirty="0" err="1" smtClean="0"/>
              <a:t>Have</a:t>
            </a:r>
            <a:r>
              <a:rPr lang="cs-CZ" sz="1600" dirty="0" smtClean="0"/>
              <a:t> </a:t>
            </a:r>
            <a:r>
              <a:rPr lang="cs-CZ" sz="1600" dirty="0" err="1" smtClean="0"/>
              <a:t>your</a:t>
            </a:r>
            <a:r>
              <a:rPr lang="cs-CZ" sz="1600" dirty="0" smtClean="0"/>
              <a:t> </a:t>
            </a:r>
            <a:r>
              <a:rPr lang="cs-CZ" sz="1600" dirty="0" err="1" smtClean="0"/>
              <a:t>passport</a:t>
            </a:r>
            <a:r>
              <a:rPr lang="cs-CZ" sz="1600" dirty="0" smtClean="0"/>
              <a:t> (and </a:t>
            </a:r>
            <a:r>
              <a:rPr lang="cs-CZ" sz="1600" dirty="0" err="1" smtClean="0"/>
              <a:t>boarding</a:t>
            </a:r>
            <a:r>
              <a:rPr lang="cs-CZ" sz="1600" dirty="0" smtClean="0"/>
              <a:t> </a:t>
            </a:r>
            <a:r>
              <a:rPr lang="cs-CZ" sz="1600" dirty="0" err="1" smtClean="0"/>
              <a:t>pass</a:t>
            </a:r>
            <a:r>
              <a:rPr lang="cs-CZ" sz="1600" dirty="0" smtClean="0"/>
              <a:t>)  </a:t>
            </a:r>
            <a:r>
              <a:rPr lang="cs-CZ" sz="1600" dirty="0" err="1" smtClean="0"/>
              <a:t>ready</a:t>
            </a:r>
            <a:r>
              <a:rPr lang="cs-CZ" sz="1600" dirty="0" smtClean="0"/>
              <a:t>, </a:t>
            </a:r>
            <a:r>
              <a:rPr lang="cs-CZ" sz="1600" dirty="0" err="1" smtClean="0"/>
              <a:t>please</a:t>
            </a:r>
            <a:r>
              <a:rPr lang="cs-CZ" sz="1600" dirty="0" smtClean="0"/>
              <a:t>. </a:t>
            </a:r>
            <a:endParaRPr lang="cs-CZ" sz="1600" dirty="0"/>
          </a:p>
        </p:txBody>
      </p:sp>
      <p:pic>
        <p:nvPicPr>
          <p:cNvPr id="8194" name="Picture 2" descr="http://www.hamiltonstampclub.com/images/lookingatyo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323856" cy="44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460135" y="4830849"/>
            <a:ext cx="2724472" cy="752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227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ublicdomainpictures.net/pictures/10000/nahled/1-1230899547w71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05250" cy="585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			</a:t>
            </a:r>
            <a:r>
              <a:rPr lang="cs-CZ" dirty="0" err="1"/>
              <a:t>G</a:t>
            </a:r>
            <a:r>
              <a:rPr lang="cs-CZ" dirty="0" err="1" smtClean="0"/>
              <a:t>ate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812160" cy="1013990"/>
          </a:xfrm>
        </p:spPr>
        <p:txBody>
          <a:bodyPr>
            <a:normAutofit/>
          </a:bodyPr>
          <a:lstStyle/>
          <a:p>
            <a:r>
              <a:rPr lang="cs-CZ" dirty="0" smtClean="0"/>
              <a:t>			</a:t>
            </a:r>
            <a:r>
              <a:rPr lang="cs-CZ" sz="1800" dirty="0"/>
              <a:t>- go to </a:t>
            </a:r>
            <a:r>
              <a:rPr lang="cs-CZ" sz="1800" dirty="0" smtClean="0"/>
              <a:t>______</a:t>
            </a:r>
          </a:p>
          <a:p>
            <a:r>
              <a:rPr lang="cs-CZ" sz="1800" dirty="0" smtClean="0"/>
              <a:t>			- ________ </a:t>
            </a:r>
            <a:r>
              <a:rPr lang="cs-CZ" sz="1800" dirty="0" err="1" smtClean="0"/>
              <a:t>closed</a:t>
            </a:r>
            <a:r>
              <a:rPr lang="cs-CZ" sz="1800" dirty="0"/>
              <a:t> </a:t>
            </a:r>
            <a:r>
              <a:rPr lang="cs-CZ" sz="1800" dirty="0" smtClean="0"/>
              <a:t>						- last </a:t>
            </a:r>
            <a:r>
              <a:rPr lang="cs-CZ" sz="1800" dirty="0"/>
              <a:t>call / </a:t>
            </a:r>
            <a:r>
              <a:rPr lang="cs-CZ" sz="1800" dirty="0" err="1"/>
              <a:t>final</a:t>
            </a:r>
            <a:r>
              <a:rPr lang="cs-CZ" sz="1800" dirty="0"/>
              <a:t> call </a:t>
            </a:r>
          </a:p>
        </p:txBody>
      </p:sp>
      <p:sp>
        <p:nvSpPr>
          <p:cNvPr id="5" name="Zaoblený obdélník 4"/>
          <p:cNvSpPr/>
          <p:nvPr/>
        </p:nvSpPr>
        <p:spPr>
          <a:xfrm>
            <a:off x="4408174" y="4653136"/>
            <a:ext cx="2540090" cy="6766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664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Security</a:t>
            </a:r>
            <a:r>
              <a:rPr lang="cs-CZ" dirty="0" smtClean="0"/>
              <a:t> </a:t>
            </a:r>
            <a:r>
              <a:rPr lang="cs-CZ" dirty="0" err="1" smtClean="0"/>
              <a:t>check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6235080" cy="1230014"/>
          </a:xfrm>
        </p:spPr>
        <p:txBody>
          <a:bodyPr>
            <a:normAutofit/>
          </a:bodyPr>
          <a:lstStyle/>
          <a:p>
            <a:r>
              <a:rPr lang="cs-CZ" sz="1600" dirty="0" err="1"/>
              <a:t>Is</a:t>
            </a:r>
            <a:r>
              <a:rPr lang="cs-CZ" sz="1600" dirty="0"/>
              <a:t> </a:t>
            </a:r>
            <a:r>
              <a:rPr lang="cs-CZ" sz="1600" dirty="0" err="1"/>
              <a:t>there</a:t>
            </a:r>
            <a:r>
              <a:rPr lang="cs-CZ" sz="1600" dirty="0"/>
              <a:t> a laptop in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bag</a:t>
            </a:r>
            <a:r>
              <a:rPr lang="cs-CZ" sz="1600" dirty="0"/>
              <a:t>? </a:t>
            </a:r>
            <a:r>
              <a:rPr lang="cs-CZ" sz="1600" dirty="0" err="1"/>
              <a:t>Take</a:t>
            </a:r>
            <a:r>
              <a:rPr lang="cs-CZ" sz="1600" dirty="0"/>
              <a:t> </a:t>
            </a:r>
            <a:r>
              <a:rPr lang="cs-CZ" sz="1600" dirty="0" err="1"/>
              <a:t>it</a:t>
            </a:r>
            <a:r>
              <a:rPr lang="cs-CZ" sz="1600" dirty="0"/>
              <a:t> </a:t>
            </a:r>
            <a:r>
              <a:rPr lang="cs-CZ" sz="1600" dirty="0" err="1" smtClean="0"/>
              <a:t>out</a:t>
            </a:r>
            <a:r>
              <a:rPr lang="cs-CZ" sz="1600" dirty="0" smtClean="0"/>
              <a:t> and </a:t>
            </a:r>
            <a:r>
              <a:rPr lang="cs-CZ" sz="1600" dirty="0" err="1" smtClean="0"/>
              <a:t>put</a:t>
            </a:r>
            <a:r>
              <a:rPr lang="cs-CZ" sz="1600" dirty="0" smtClean="0"/>
              <a:t> </a:t>
            </a:r>
            <a:r>
              <a:rPr lang="cs-CZ" sz="1600" dirty="0" err="1" smtClean="0"/>
              <a:t>it</a:t>
            </a:r>
            <a:r>
              <a:rPr lang="cs-CZ" sz="1600" dirty="0" smtClean="0"/>
              <a:t> on </a:t>
            </a:r>
            <a:r>
              <a:rPr lang="cs-CZ" sz="1600" dirty="0" err="1" smtClean="0"/>
              <a:t>the</a:t>
            </a:r>
            <a:r>
              <a:rPr lang="cs-CZ" sz="1600" dirty="0" smtClean="0"/>
              <a:t> </a:t>
            </a:r>
            <a:r>
              <a:rPr lang="cs-CZ" sz="1600" dirty="0" err="1" smtClean="0"/>
              <a:t>tray</a:t>
            </a:r>
            <a:r>
              <a:rPr lang="cs-CZ" sz="1600" dirty="0" smtClean="0"/>
              <a:t>.</a:t>
            </a:r>
            <a:r>
              <a:rPr lang="cs-CZ" sz="1600" dirty="0"/>
              <a:t>   </a:t>
            </a:r>
            <a:br>
              <a:rPr lang="cs-CZ" sz="1600" dirty="0"/>
            </a:br>
            <a:r>
              <a:rPr lang="cs-CZ" sz="1600" dirty="0" err="1"/>
              <a:t>Have</a:t>
            </a:r>
            <a:r>
              <a:rPr lang="cs-CZ" sz="1600" dirty="0"/>
              <a:t> </a:t>
            </a:r>
            <a:r>
              <a:rPr lang="cs-CZ" sz="1600" dirty="0" err="1"/>
              <a:t>you</a:t>
            </a:r>
            <a:r>
              <a:rPr lang="cs-CZ" sz="1600" dirty="0"/>
              <a:t> </a:t>
            </a:r>
            <a:r>
              <a:rPr lang="cs-CZ" sz="1600" dirty="0" err="1"/>
              <a:t>got</a:t>
            </a:r>
            <a:r>
              <a:rPr lang="cs-CZ" sz="1600" dirty="0"/>
              <a:t> </a:t>
            </a:r>
            <a:r>
              <a:rPr lang="cs-CZ" sz="1600" dirty="0" err="1"/>
              <a:t>any</a:t>
            </a:r>
            <a:r>
              <a:rPr lang="cs-CZ" sz="1600" dirty="0"/>
              <a:t> </a:t>
            </a:r>
            <a:r>
              <a:rPr lang="cs-CZ" sz="1600" dirty="0" err="1"/>
              <a:t>coins</a:t>
            </a:r>
            <a:r>
              <a:rPr lang="cs-CZ" sz="1600" dirty="0"/>
              <a:t> in </a:t>
            </a:r>
            <a:r>
              <a:rPr lang="cs-CZ" sz="1600" dirty="0" err="1"/>
              <a:t>your</a:t>
            </a:r>
            <a:r>
              <a:rPr lang="cs-CZ" sz="1600" dirty="0"/>
              <a:t> </a:t>
            </a:r>
            <a:r>
              <a:rPr lang="cs-CZ" sz="1600" dirty="0" err="1"/>
              <a:t>pockets</a:t>
            </a:r>
            <a:r>
              <a:rPr lang="cs-CZ" sz="1600" dirty="0"/>
              <a:t>?  </a:t>
            </a:r>
            <a:br>
              <a:rPr lang="cs-CZ" sz="1600" dirty="0"/>
            </a:br>
            <a:r>
              <a:rPr lang="cs-CZ" sz="1600" dirty="0"/>
              <a:t>Are </a:t>
            </a:r>
            <a:r>
              <a:rPr lang="cs-CZ" sz="1600" dirty="0" err="1"/>
              <a:t>you</a:t>
            </a:r>
            <a:r>
              <a:rPr lang="cs-CZ" sz="1600" dirty="0"/>
              <a:t> </a:t>
            </a:r>
            <a:r>
              <a:rPr lang="cs-CZ" sz="1600" dirty="0" err="1"/>
              <a:t>wearing</a:t>
            </a:r>
            <a:r>
              <a:rPr lang="cs-CZ" sz="1600" dirty="0"/>
              <a:t> a </a:t>
            </a:r>
            <a:r>
              <a:rPr lang="cs-CZ" sz="1600" dirty="0" err="1"/>
              <a:t>belt</a:t>
            </a:r>
            <a:r>
              <a:rPr lang="cs-CZ" sz="1600" dirty="0"/>
              <a:t>?  </a:t>
            </a:r>
            <a:br>
              <a:rPr lang="cs-CZ" sz="1600" dirty="0"/>
            </a:br>
            <a:r>
              <a:rPr lang="cs-CZ" sz="1600" dirty="0" err="1"/>
              <a:t>Take</a:t>
            </a:r>
            <a:r>
              <a:rPr lang="cs-CZ" sz="1600" dirty="0"/>
              <a:t> </a:t>
            </a:r>
            <a:r>
              <a:rPr lang="cs-CZ" sz="1600" dirty="0" err="1"/>
              <a:t>off</a:t>
            </a:r>
            <a:r>
              <a:rPr lang="cs-CZ" sz="1600" dirty="0"/>
              <a:t> </a:t>
            </a:r>
            <a:r>
              <a:rPr lang="cs-CZ" sz="1600" dirty="0" err="1"/>
              <a:t>your</a:t>
            </a:r>
            <a:r>
              <a:rPr lang="cs-CZ" sz="1600" dirty="0"/>
              <a:t> </a:t>
            </a:r>
            <a:r>
              <a:rPr lang="cs-CZ" sz="1600" dirty="0" err="1"/>
              <a:t>boots</a:t>
            </a:r>
            <a:r>
              <a:rPr lang="cs-CZ" sz="1600" dirty="0"/>
              <a:t>, </a:t>
            </a:r>
            <a:r>
              <a:rPr lang="cs-CZ" sz="1600" dirty="0" err="1"/>
              <a:t>please</a:t>
            </a:r>
            <a:r>
              <a:rPr lang="cs-CZ" sz="1600" dirty="0"/>
              <a:t>.  </a:t>
            </a:r>
            <a:r>
              <a:rPr lang="cs-CZ" sz="1600" dirty="0" smtClean="0"/>
              <a:t>	Do </a:t>
            </a:r>
            <a:r>
              <a:rPr lang="cs-CZ" sz="1600" dirty="0" err="1"/>
              <a:t>you</a:t>
            </a:r>
            <a:r>
              <a:rPr lang="cs-CZ" sz="1600" dirty="0"/>
              <a:t> </a:t>
            </a:r>
            <a:r>
              <a:rPr lang="cs-CZ" sz="1600" dirty="0" err="1"/>
              <a:t>have</a:t>
            </a:r>
            <a:r>
              <a:rPr lang="cs-CZ" sz="1600" dirty="0"/>
              <a:t> </a:t>
            </a:r>
            <a:r>
              <a:rPr lang="cs-CZ" sz="1600" dirty="0" err="1"/>
              <a:t>any</a:t>
            </a:r>
            <a:r>
              <a:rPr lang="cs-CZ" sz="1600" dirty="0"/>
              <a:t> </a:t>
            </a:r>
            <a:r>
              <a:rPr lang="cs-CZ" sz="1600" dirty="0" err="1"/>
              <a:t>liquids</a:t>
            </a:r>
            <a:r>
              <a:rPr lang="cs-CZ" sz="1600" dirty="0"/>
              <a:t> in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bag</a:t>
            </a:r>
            <a:r>
              <a:rPr lang="cs-CZ" sz="1600" dirty="0"/>
              <a:t>? </a:t>
            </a:r>
          </a:p>
        </p:txBody>
      </p:sp>
      <p:pic>
        <p:nvPicPr>
          <p:cNvPr id="7170" name="Picture 2" descr="http://media3.s-nbcnews.com/j/msnbc/Components/Photo_StoryLevel/071102/071102_security_hmed_3p.grid-6x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0160"/>
            <a:ext cx="7056784" cy="439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1331640" y="5013176"/>
            <a:ext cx="280831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03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Boarding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plane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AutoShape 2" descr="http://images.stanzapub.com/readers/trifter/2008/03/23/130144_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8436" name="Picture 4" descr="http://images.stanzapub.com/readers/trifter/2008/03/23/130144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632" y="160338"/>
            <a:ext cx="6136233" cy="459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aoblený obdélník 5"/>
          <p:cNvSpPr/>
          <p:nvPr/>
        </p:nvSpPr>
        <p:spPr>
          <a:xfrm>
            <a:off x="1763688" y="4941168"/>
            <a:ext cx="272706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51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1256</TotalTime>
  <Words>257</Words>
  <Application>Microsoft Office PowerPoint</Application>
  <PresentationFormat>Экран (4:3)</PresentationFormat>
  <Paragraphs>53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Motiv systému Office</vt:lpstr>
      <vt:lpstr>Презентация PowerPoint</vt:lpstr>
      <vt:lpstr>Презентация PowerPoint</vt:lpstr>
      <vt:lpstr>Departure board </vt:lpstr>
      <vt:lpstr>Duty free zone</vt:lpstr>
      <vt:lpstr>Check-in</vt:lpstr>
      <vt:lpstr>Passport control</vt:lpstr>
      <vt:lpstr>   Gate </vt:lpstr>
      <vt:lpstr>Security check</vt:lpstr>
      <vt:lpstr>Boarding the plane</vt:lpstr>
      <vt:lpstr>Cabin crew</vt:lpstr>
      <vt:lpstr>Window seat  middle seat  aisle seat</vt:lpstr>
      <vt:lpstr>Take off</vt:lpstr>
      <vt:lpstr>Descent   Land</vt:lpstr>
      <vt:lpstr>Baggage claim</vt:lpstr>
      <vt:lpstr>Презентация PowerPoint</vt:lpstr>
      <vt:lpstr>Презентация PowerPoint</vt:lpstr>
      <vt:lpstr>Презентация PowerPoint</vt:lpstr>
      <vt:lpstr>Презентация PowerPoint</vt:lpstr>
      <vt:lpstr>-Turn right / left .  -Go straight. -Go through ……..(security control) -Go past …..(the café, customs) -You’ll see it on the right/left. -It’s in front of (check-in desks, duty free shops) -It’s next to (lost baggage, tourist information). It’s between…..</vt:lpstr>
      <vt:lpstr>A: Excuse me. How do I get to the bank from check-in desks? B: Turn left. Go through security control and turn right. Then go past souvenirs shop. You’ll see it on your right. A: Thank you! B: You’re welcome.</vt:lpstr>
      <vt:lpstr>I(she,he)’d like to fly to … because …..</vt:lpstr>
      <vt:lpstr>Your home task is to write a text about top 3 places  to visit</vt:lpstr>
      <vt:lpstr>I(she,he)’d like to fly to … because …..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KACKA</dc:creator>
  <cp:lastModifiedBy>user2</cp:lastModifiedBy>
  <cp:revision>54</cp:revision>
  <dcterms:created xsi:type="dcterms:W3CDTF">2014-02-20T09:33:30Z</dcterms:created>
  <dcterms:modified xsi:type="dcterms:W3CDTF">2020-05-12T19:07:42Z</dcterms:modified>
</cp:coreProperties>
</file>